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7" r:id="rId1"/>
    <p:sldMasterId id="2147483988" r:id="rId2"/>
  </p:sldMasterIdLst>
  <p:notesMasterIdLst>
    <p:notesMasterId r:id="rId13"/>
  </p:notesMasterIdLst>
  <p:handoutMasterIdLst>
    <p:handoutMasterId r:id="rId14"/>
  </p:handoutMasterIdLst>
  <p:sldIdLst>
    <p:sldId id="894" r:id="rId3"/>
    <p:sldId id="896" r:id="rId4"/>
    <p:sldId id="939" r:id="rId5"/>
    <p:sldId id="941" r:id="rId6"/>
    <p:sldId id="942" r:id="rId7"/>
    <p:sldId id="944" r:id="rId8"/>
    <p:sldId id="945" r:id="rId9"/>
    <p:sldId id="897" r:id="rId10"/>
    <p:sldId id="947" r:id="rId11"/>
    <p:sldId id="94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8548"/>
    <a:srgbClr val="FFCCCC"/>
    <a:srgbClr val="FF5050"/>
    <a:srgbClr val="808080"/>
    <a:srgbClr val="CA9D6C"/>
    <a:srgbClr val="6E4D28"/>
    <a:srgbClr val="966836"/>
    <a:srgbClr val="7E582E"/>
    <a:srgbClr val="875E31"/>
    <a:srgbClr val="906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82DE83-0892-4CDB-BA78-4447B859A992}" v="50" dt="2020-05-27T05:38:55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5" autoAdjust="0"/>
    <p:restoredTop sz="91288" autoAdjust="0"/>
  </p:normalViewPr>
  <p:slideViewPr>
    <p:cSldViewPr snapToGrid="0" showGuides="1">
      <p:cViewPr varScale="1">
        <p:scale>
          <a:sx n="108" d="100"/>
          <a:sy n="108" d="100"/>
        </p:scale>
        <p:origin x="384" y="96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2478"/>
    </p:cViewPr>
  </p:sorterViewPr>
  <p:notesViewPr>
    <p:cSldViewPr snapToGrid="0">
      <p:cViewPr varScale="1">
        <p:scale>
          <a:sx n="97" d="100"/>
          <a:sy n="97" d="100"/>
        </p:scale>
        <p:origin x="3154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6F8EA-73AA-4B6A-9FEA-88F810AAAA01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DD057-E79C-4A30-8601-5A4748756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05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667D7-8F9D-4571-B0B0-A68223291317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49441-1D37-47B0-AFB7-951253BF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52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0;&#1089;&#1082;&#1091;&#1089;&#1089;&#1090;&#1074;&#1086;&#1078;&#1080;&#1090;&#1100;.su/idei/310-test-9-tochek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0;&#1089;&#1082;&#1091;&#1089;&#1089;&#1090;&#1074;&#1086;&#1078;&#1080;&#1090;&#1100;.su/idei/310-test-9-tochek.html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https://xn--b1aiechzsbakee9j.su/idei/310-test-9-tochek.html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49441-1D37-47B0-AFB7-951253BFD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0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https://xn—b1aiechzsbakee9j.su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49441-1D37-47B0-AFB7-951253BFDE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67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49441-1D37-47B0-AFB7-951253BFDE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43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https://xn--b1aiechzsbakee9j.su/idei/310-test-9-tochek.html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49441-1D37-47B0-AFB7-951253BFDE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2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9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entagon 11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6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10362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1" y="3429000"/>
            <a:ext cx="610362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96001" y="0"/>
            <a:ext cx="610362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1" y="3429000"/>
            <a:ext cx="6103620" cy="3429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10362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96001" y="0"/>
            <a:ext cx="610362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6001" y="3429000"/>
            <a:ext cx="6103620" cy="3429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02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10362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96001" y="0"/>
            <a:ext cx="610362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4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856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440101" y="0"/>
            <a:ext cx="6751899" cy="6858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5929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C350A46-3F17-4217-B0B4-E226EFF93357}" type="datetime1">
              <a:rPr lang="id-ID" smtClean="0"/>
              <a:t>28/05/2020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5184000"/>
          </a:xfrm>
        </p:spPr>
        <p:txBody>
          <a:bodyPr/>
          <a:lstStyle/>
          <a:p>
            <a:endParaRPr lang="id-ID"/>
          </a:p>
        </p:txBody>
      </p:sp>
      <p:sp>
        <p:nvSpPr>
          <p:cNvPr id="13" name="Pentagon 12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578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3811" y="0"/>
            <a:ext cx="12184379" cy="6858000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Pentagon 13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36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3811" y="0"/>
            <a:ext cx="12184379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3000"/>
                </a:schemeClr>
              </a:gs>
              <a:gs pos="100000">
                <a:schemeClr val="accent1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Pentagon 13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8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3811" y="0"/>
            <a:ext cx="12184379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alpha val="63000"/>
                </a:schemeClr>
              </a:gs>
              <a:gs pos="100000">
                <a:schemeClr val="accent3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Pentagon 13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9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3811" y="0"/>
            <a:ext cx="12184379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63000"/>
                </a:schemeClr>
              </a:gs>
              <a:gs pos="100000">
                <a:schemeClr val="accent4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Pentagon 13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2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810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3811" y="0"/>
            <a:ext cx="12184379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3000"/>
                </a:schemeClr>
              </a:gs>
              <a:gs pos="100000">
                <a:schemeClr val="accent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Pentagon 13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9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2" y="0"/>
            <a:ext cx="12184063" cy="3240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91D5-7E0A-4BAA-AE15-B00DFF424A55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1929894" y="1414272"/>
            <a:ext cx="2345436" cy="4210304"/>
          </a:xfrm>
        </p:spPr>
        <p:txBody>
          <a:bodyPr/>
          <a:lstStyle/>
          <a:p>
            <a:endParaRPr lang="id-ID"/>
          </a:p>
        </p:txBody>
      </p:sp>
      <p:sp>
        <p:nvSpPr>
          <p:cNvPr id="8" name="Pentagon 7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76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43752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5C350A46-3F17-4217-B0B4-E226EFF93357}" type="datetime1">
              <a:rPr lang="id-ID" smtClean="0"/>
              <a:t>28/05/2020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4038600" y="998220"/>
            <a:ext cx="4080000" cy="3088640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7403147" y="1196340"/>
            <a:ext cx="3556564" cy="2717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1197491" y="1174749"/>
            <a:ext cx="3631672" cy="2717800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Pentagon 9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886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2" y="0"/>
            <a:ext cx="12184063" cy="3420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91D5-7E0A-4BAA-AE15-B00DFF424A55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796009" y="1333249"/>
            <a:ext cx="2455200" cy="4338346"/>
          </a:xfrm>
        </p:spPr>
        <p:txBody>
          <a:bodyPr/>
          <a:lstStyle/>
          <a:p>
            <a:endParaRPr lang="id-ID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3055004" y="1675629"/>
            <a:ext cx="2160000" cy="3776049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62753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192213" y="1920875"/>
            <a:ext cx="2389187" cy="2986088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2" y="0"/>
            <a:ext cx="12184063" cy="364602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entagon 6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162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2" y="-1"/>
            <a:ext cx="12184063" cy="413173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91D5-7E0A-4BAA-AE15-B00DFF424A55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57689" y="1534937"/>
            <a:ext cx="3487737" cy="2663825"/>
          </a:xfrm>
        </p:spPr>
        <p:txBody>
          <a:bodyPr>
            <a:normAutofit/>
          </a:bodyPr>
          <a:lstStyle>
            <a:lvl1pPr>
              <a:defRPr sz="135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37903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7E-3B1B-42F2-9207-62E63C5601A6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"/>
            <a:ext cx="12192000" cy="3784921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Pentagon 5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67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7E-3B1B-42F2-9207-62E63C5601A6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4932000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Pentagon 5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11" name="Diamond 10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bg2"/>
                </a:solidFill>
              </a:endParaRPr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573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7E-3B1B-42F2-9207-62E63C5601A6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"/>
            <a:ext cx="12192000" cy="3784921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Pentagon 5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691798" y="955677"/>
            <a:ext cx="4449763" cy="250888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63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7E-3B1B-42F2-9207-62E63C5601A6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4572000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Pentagon 5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/>
          </p:nvPr>
        </p:nvSpPr>
        <p:spPr>
          <a:xfrm rot="374568">
            <a:off x="807831" y="1821462"/>
            <a:ext cx="1583704" cy="149068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7"/>
          </p:nvPr>
        </p:nvSpPr>
        <p:spPr>
          <a:xfrm rot="21320486">
            <a:off x="3017631" y="1927742"/>
            <a:ext cx="1583704" cy="149068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5304148" y="1959113"/>
            <a:ext cx="1583704" cy="149068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9"/>
          </p:nvPr>
        </p:nvSpPr>
        <p:spPr>
          <a:xfrm rot="157508">
            <a:off x="7615155" y="1937266"/>
            <a:ext cx="1583704" cy="149068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6" name="Picture Placeholder 9"/>
          <p:cNvSpPr>
            <a:spLocks noGrp="1"/>
          </p:cNvSpPr>
          <p:nvPr>
            <p:ph type="pic" sz="quarter" idx="20"/>
          </p:nvPr>
        </p:nvSpPr>
        <p:spPr>
          <a:xfrm rot="21086136">
            <a:off x="9944717" y="1773742"/>
            <a:ext cx="1583704" cy="149068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65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0_Title Onl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328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7E-3B1B-42F2-9207-62E63C5601A6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entagon 5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910333" y="868323"/>
            <a:ext cx="3455364" cy="4848788"/>
          </a:xfrm>
          <a:custGeom>
            <a:avLst/>
            <a:gdLst>
              <a:gd name="connsiteX0" fmla="*/ 0 w 3073400"/>
              <a:gd name="connsiteY0" fmla="*/ 0 h 4397375"/>
              <a:gd name="connsiteX1" fmla="*/ 3073400 w 3073400"/>
              <a:gd name="connsiteY1" fmla="*/ 0 h 4397375"/>
              <a:gd name="connsiteX2" fmla="*/ 3073400 w 3073400"/>
              <a:gd name="connsiteY2" fmla="*/ 4397375 h 4397375"/>
              <a:gd name="connsiteX3" fmla="*/ 0 w 3073400"/>
              <a:gd name="connsiteY3" fmla="*/ 4397375 h 4397375"/>
              <a:gd name="connsiteX4" fmla="*/ 0 w 3073400"/>
              <a:gd name="connsiteY4" fmla="*/ 0 h 4397375"/>
              <a:gd name="connsiteX0" fmla="*/ 0 w 3212296"/>
              <a:gd name="connsiteY0" fmla="*/ 358815 h 4756190"/>
              <a:gd name="connsiteX1" fmla="*/ 3212296 w 3212296"/>
              <a:gd name="connsiteY1" fmla="*/ 0 h 4756190"/>
              <a:gd name="connsiteX2" fmla="*/ 3073400 w 3212296"/>
              <a:gd name="connsiteY2" fmla="*/ 4756190 h 4756190"/>
              <a:gd name="connsiteX3" fmla="*/ 0 w 3212296"/>
              <a:gd name="connsiteY3" fmla="*/ 4756190 h 4756190"/>
              <a:gd name="connsiteX4" fmla="*/ 0 w 3212296"/>
              <a:gd name="connsiteY4" fmla="*/ 358815 h 4756190"/>
              <a:gd name="connsiteX0" fmla="*/ 243068 w 3455364"/>
              <a:gd name="connsiteY0" fmla="*/ 358815 h 4848788"/>
              <a:gd name="connsiteX1" fmla="*/ 3455364 w 3455364"/>
              <a:gd name="connsiteY1" fmla="*/ 0 h 4848788"/>
              <a:gd name="connsiteX2" fmla="*/ 3316468 w 3455364"/>
              <a:gd name="connsiteY2" fmla="*/ 4756190 h 4848788"/>
              <a:gd name="connsiteX3" fmla="*/ 0 w 3455364"/>
              <a:gd name="connsiteY3" fmla="*/ 4848788 h 4848788"/>
              <a:gd name="connsiteX4" fmla="*/ 243068 w 3455364"/>
              <a:gd name="connsiteY4" fmla="*/ 358815 h 484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5364" h="4848788">
                <a:moveTo>
                  <a:pt x="243068" y="358815"/>
                </a:moveTo>
                <a:lnTo>
                  <a:pt x="3455364" y="0"/>
                </a:lnTo>
                <a:lnTo>
                  <a:pt x="3316468" y="4756190"/>
                </a:lnTo>
                <a:lnTo>
                  <a:pt x="0" y="4848788"/>
                </a:lnTo>
                <a:lnTo>
                  <a:pt x="243068" y="358815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8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7E-3B1B-42F2-9207-62E63C5601A6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entagon 5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910333" y="868323"/>
            <a:ext cx="3455364" cy="4848788"/>
          </a:xfrm>
          <a:custGeom>
            <a:avLst/>
            <a:gdLst>
              <a:gd name="connsiteX0" fmla="*/ 0 w 3073400"/>
              <a:gd name="connsiteY0" fmla="*/ 0 h 4397375"/>
              <a:gd name="connsiteX1" fmla="*/ 3073400 w 3073400"/>
              <a:gd name="connsiteY1" fmla="*/ 0 h 4397375"/>
              <a:gd name="connsiteX2" fmla="*/ 3073400 w 3073400"/>
              <a:gd name="connsiteY2" fmla="*/ 4397375 h 4397375"/>
              <a:gd name="connsiteX3" fmla="*/ 0 w 3073400"/>
              <a:gd name="connsiteY3" fmla="*/ 4397375 h 4397375"/>
              <a:gd name="connsiteX4" fmla="*/ 0 w 3073400"/>
              <a:gd name="connsiteY4" fmla="*/ 0 h 4397375"/>
              <a:gd name="connsiteX0" fmla="*/ 0 w 3212296"/>
              <a:gd name="connsiteY0" fmla="*/ 358815 h 4756190"/>
              <a:gd name="connsiteX1" fmla="*/ 3212296 w 3212296"/>
              <a:gd name="connsiteY1" fmla="*/ 0 h 4756190"/>
              <a:gd name="connsiteX2" fmla="*/ 3073400 w 3212296"/>
              <a:gd name="connsiteY2" fmla="*/ 4756190 h 4756190"/>
              <a:gd name="connsiteX3" fmla="*/ 0 w 3212296"/>
              <a:gd name="connsiteY3" fmla="*/ 4756190 h 4756190"/>
              <a:gd name="connsiteX4" fmla="*/ 0 w 3212296"/>
              <a:gd name="connsiteY4" fmla="*/ 358815 h 4756190"/>
              <a:gd name="connsiteX0" fmla="*/ 243068 w 3455364"/>
              <a:gd name="connsiteY0" fmla="*/ 358815 h 4848788"/>
              <a:gd name="connsiteX1" fmla="*/ 3455364 w 3455364"/>
              <a:gd name="connsiteY1" fmla="*/ 0 h 4848788"/>
              <a:gd name="connsiteX2" fmla="*/ 3316468 w 3455364"/>
              <a:gd name="connsiteY2" fmla="*/ 4756190 h 4848788"/>
              <a:gd name="connsiteX3" fmla="*/ 0 w 3455364"/>
              <a:gd name="connsiteY3" fmla="*/ 4848788 h 4848788"/>
              <a:gd name="connsiteX4" fmla="*/ 243068 w 3455364"/>
              <a:gd name="connsiteY4" fmla="*/ 358815 h 484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5364" h="4848788">
                <a:moveTo>
                  <a:pt x="243068" y="358815"/>
                </a:moveTo>
                <a:lnTo>
                  <a:pt x="3455364" y="0"/>
                </a:lnTo>
                <a:lnTo>
                  <a:pt x="3316468" y="4756190"/>
                </a:lnTo>
                <a:lnTo>
                  <a:pt x="0" y="4848788"/>
                </a:lnTo>
                <a:lnTo>
                  <a:pt x="243068" y="358815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2" y="0"/>
            <a:ext cx="12184063" cy="3420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42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96000" y="-1"/>
            <a:ext cx="6096000" cy="22788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2292374"/>
            <a:ext cx="6096000" cy="22788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096000" y="4579424"/>
            <a:ext cx="6096000" cy="22788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23298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659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5124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2286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4572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037319" y="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2037319" y="2286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037319" y="4572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4071319" y="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071319" y="2286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071319" y="4572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108639" y="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6108639" y="2286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639" y="4572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8139319" y="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8139319" y="2286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8139319" y="4572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10176639" y="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0176639" y="2286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0176639" y="4572000"/>
            <a:ext cx="2034000" cy="228600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692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icture Placeholder 4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48" name="Picture Placeholder 46"/>
          <p:cNvSpPr>
            <a:spLocks noGrp="1"/>
          </p:cNvSpPr>
          <p:nvPr>
            <p:ph type="pic" sz="quarter" idx="11"/>
          </p:nvPr>
        </p:nvSpPr>
        <p:spPr>
          <a:xfrm>
            <a:off x="0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79" name="Picture Placeholder 46"/>
          <p:cNvSpPr>
            <a:spLocks noGrp="1"/>
          </p:cNvSpPr>
          <p:nvPr>
            <p:ph type="pic" sz="quarter" idx="12"/>
          </p:nvPr>
        </p:nvSpPr>
        <p:spPr>
          <a:xfrm>
            <a:off x="0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80" name="Picture Placeholder 46"/>
          <p:cNvSpPr>
            <a:spLocks noGrp="1"/>
          </p:cNvSpPr>
          <p:nvPr>
            <p:ph type="pic" sz="quarter" idx="13"/>
          </p:nvPr>
        </p:nvSpPr>
        <p:spPr>
          <a:xfrm>
            <a:off x="0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37" name="Picture Placeholder 46"/>
          <p:cNvSpPr>
            <a:spLocks noGrp="1"/>
          </p:cNvSpPr>
          <p:nvPr>
            <p:ph type="pic" sz="quarter" idx="14"/>
          </p:nvPr>
        </p:nvSpPr>
        <p:spPr>
          <a:xfrm>
            <a:off x="1524000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38" name="Picture Placeholder 46"/>
          <p:cNvSpPr>
            <a:spLocks noGrp="1"/>
          </p:cNvSpPr>
          <p:nvPr>
            <p:ph type="pic" sz="quarter" idx="15"/>
          </p:nvPr>
        </p:nvSpPr>
        <p:spPr>
          <a:xfrm>
            <a:off x="1524000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39" name="Picture Placeholder 46"/>
          <p:cNvSpPr>
            <a:spLocks noGrp="1"/>
          </p:cNvSpPr>
          <p:nvPr>
            <p:ph type="pic" sz="quarter" idx="16"/>
          </p:nvPr>
        </p:nvSpPr>
        <p:spPr>
          <a:xfrm>
            <a:off x="1524000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0" name="Picture Placeholder 46"/>
          <p:cNvSpPr>
            <a:spLocks noGrp="1"/>
          </p:cNvSpPr>
          <p:nvPr>
            <p:ph type="pic" sz="quarter" idx="17"/>
          </p:nvPr>
        </p:nvSpPr>
        <p:spPr>
          <a:xfrm>
            <a:off x="1524000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1" name="Picture Placeholder 46"/>
          <p:cNvSpPr>
            <a:spLocks noGrp="1"/>
          </p:cNvSpPr>
          <p:nvPr>
            <p:ph type="pic" sz="quarter" idx="18"/>
          </p:nvPr>
        </p:nvSpPr>
        <p:spPr>
          <a:xfrm>
            <a:off x="3048000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2" name="Picture Placeholder 46"/>
          <p:cNvSpPr>
            <a:spLocks noGrp="1"/>
          </p:cNvSpPr>
          <p:nvPr>
            <p:ph type="pic" sz="quarter" idx="19"/>
          </p:nvPr>
        </p:nvSpPr>
        <p:spPr>
          <a:xfrm>
            <a:off x="3048000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3" name="Picture Placeholder 46"/>
          <p:cNvSpPr>
            <a:spLocks noGrp="1"/>
          </p:cNvSpPr>
          <p:nvPr>
            <p:ph type="pic" sz="quarter" idx="20"/>
          </p:nvPr>
        </p:nvSpPr>
        <p:spPr>
          <a:xfrm>
            <a:off x="3048000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4" name="Picture Placeholder 46"/>
          <p:cNvSpPr>
            <a:spLocks noGrp="1"/>
          </p:cNvSpPr>
          <p:nvPr>
            <p:ph type="pic" sz="quarter" idx="21"/>
          </p:nvPr>
        </p:nvSpPr>
        <p:spPr>
          <a:xfrm>
            <a:off x="3048000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5" name="Picture Placeholder 46"/>
          <p:cNvSpPr>
            <a:spLocks noGrp="1"/>
          </p:cNvSpPr>
          <p:nvPr>
            <p:ph type="pic" sz="quarter" idx="22"/>
          </p:nvPr>
        </p:nvSpPr>
        <p:spPr>
          <a:xfrm>
            <a:off x="4572000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6" name="Picture Placeholder 46"/>
          <p:cNvSpPr>
            <a:spLocks noGrp="1"/>
          </p:cNvSpPr>
          <p:nvPr>
            <p:ph type="pic" sz="quarter" idx="23"/>
          </p:nvPr>
        </p:nvSpPr>
        <p:spPr>
          <a:xfrm>
            <a:off x="4572000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7" name="Picture Placeholder 46"/>
          <p:cNvSpPr>
            <a:spLocks noGrp="1"/>
          </p:cNvSpPr>
          <p:nvPr>
            <p:ph type="pic" sz="quarter" idx="24"/>
          </p:nvPr>
        </p:nvSpPr>
        <p:spPr>
          <a:xfrm>
            <a:off x="4572000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8" name="Picture Placeholder 46"/>
          <p:cNvSpPr>
            <a:spLocks noGrp="1"/>
          </p:cNvSpPr>
          <p:nvPr>
            <p:ph type="pic" sz="quarter" idx="25"/>
          </p:nvPr>
        </p:nvSpPr>
        <p:spPr>
          <a:xfrm>
            <a:off x="4572000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49" name="Picture Placeholder 46"/>
          <p:cNvSpPr>
            <a:spLocks noGrp="1"/>
          </p:cNvSpPr>
          <p:nvPr>
            <p:ph type="pic" sz="quarter" idx="26"/>
          </p:nvPr>
        </p:nvSpPr>
        <p:spPr>
          <a:xfrm>
            <a:off x="6105525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0" name="Picture Placeholder 46"/>
          <p:cNvSpPr>
            <a:spLocks noGrp="1"/>
          </p:cNvSpPr>
          <p:nvPr>
            <p:ph type="pic" sz="quarter" idx="27"/>
          </p:nvPr>
        </p:nvSpPr>
        <p:spPr>
          <a:xfrm>
            <a:off x="6105525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1" name="Picture Placeholder 46"/>
          <p:cNvSpPr>
            <a:spLocks noGrp="1"/>
          </p:cNvSpPr>
          <p:nvPr>
            <p:ph type="pic" sz="quarter" idx="28"/>
          </p:nvPr>
        </p:nvSpPr>
        <p:spPr>
          <a:xfrm>
            <a:off x="6105525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2" name="Picture Placeholder 46"/>
          <p:cNvSpPr>
            <a:spLocks noGrp="1"/>
          </p:cNvSpPr>
          <p:nvPr>
            <p:ph type="pic" sz="quarter" idx="29"/>
          </p:nvPr>
        </p:nvSpPr>
        <p:spPr>
          <a:xfrm>
            <a:off x="6105525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3" name="Picture Placeholder 46"/>
          <p:cNvSpPr>
            <a:spLocks noGrp="1"/>
          </p:cNvSpPr>
          <p:nvPr>
            <p:ph type="pic" sz="quarter" idx="30"/>
          </p:nvPr>
        </p:nvSpPr>
        <p:spPr>
          <a:xfrm>
            <a:off x="7629525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4" name="Picture Placeholder 46"/>
          <p:cNvSpPr>
            <a:spLocks noGrp="1"/>
          </p:cNvSpPr>
          <p:nvPr>
            <p:ph type="pic" sz="quarter" idx="31"/>
          </p:nvPr>
        </p:nvSpPr>
        <p:spPr>
          <a:xfrm>
            <a:off x="7629525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5" name="Picture Placeholder 46"/>
          <p:cNvSpPr>
            <a:spLocks noGrp="1"/>
          </p:cNvSpPr>
          <p:nvPr>
            <p:ph type="pic" sz="quarter" idx="32"/>
          </p:nvPr>
        </p:nvSpPr>
        <p:spPr>
          <a:xfrm>
            <a:off x="7629525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6" name="Picture Placeholder 46"/>
          <p:cNvSpPr>
            <a:spLocks noGrp="1"/>
          </p:cNvSpPr>
          <p:nvPr>
            <p:ph type="pic" sz="quarter" idx="33"/>
          </p:nvPr>
        </p:nvSpPr>
        <p:spPr>
          <a:xfrm>
            <a:off x="7629525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7" name="Picture Placeholder 46"/>
          <p:cNvSpPr>
            <a:spLocks noGrp="1"/>
          </p:cNvSpPr>
          <p:nvPr>
            <p:ph type="pic" sz="quarter" idx="34"/>
          </p:nvPr>
        </p:nvSpPr>
        <p:spPr>
          <a:xfrm>
            <a:off x="9153525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8" name="Picture Placeholder 46"/>
          <p:cNvSpPr>
            <a:spLocks noGrp="1"/>
          </p:cNvSpPr>
          <p:nvPr>
            <p:ph type="pic" sz="quarter" idx="35"/>
          </p:nvPr>
        </p:nvSpPr>
        <p:spPr>
          <a:xfrm>
            <a:off x="9153525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59" name="Picture Placeholder 46"/>
          <p:cNvSpPr>
            <a:spLocks noGrp="1"/>
          </p:cNvSpPr>
          <p:nvPr>
            <p:ph type="pic" sz="quarter" idx="36"/>
          </p:nvPr>
        </p:nvSpPr>
        <p:spPr>
          <a:xfrm>
            <a:off x="9153525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60" name="Picture Placeholder 46"/>
          <p:cNvSpPr>
            <a:spLocks noGrp="1"/>
          </p:cNvSpPr>
          <p:nvPr>
            <p:ph type="pic" sz="quarter" idx="37"/>
          </p:nvPr>
        </p:nvSpPr>
        <p:spPr>
          <a:xfrm>
            <a:off x="9153525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61" name="Picture Placeholder 46"/>
          <p:cNvSpPr>
            <a:spLocks noGrp="1"/>
          </p:cNvSpPr>
          <p:nvPr>
            <p:ph type="pic" sz="quarter" idx="38"/>
          </p:nvPr>
        </p:nvSpPr>
        <p:spPr>
          <a:xfrm>
            <a:off x="10677525" y="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62" name="Picture Placeholder 46"/>
          <p:cNvSpPr>
            <a:spLocks noGrp="1"/>
          </p:cNvSpPr>
          <p:nvPr>
            <p:ph type="pic" sz="quarter" idx="39"/>
          </p:nvPr>
        </p:nvSpPr>
        <p:spPr>
          <a:xfrm>
            <a:off x="10677525" y="1714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63" name="Picture Placeholder 46"/>
          <p:cNvSpPr>
            <a:spLocks noGrp="1"/>
          </p:cNvSpPr>
          <p:nvPr>
            <p:ph type="pic" sz="quarter" idx="40"/>
          </p:nvPr>
        </p:nvSpPr>
        <p:spPr>
          <a:xfrm>
            <a:off x="10677525" y="34335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  <p:sp>
        <p:nvSpPr>
          <p:cNvPr id="164" name="Picture Placeholder 46"/>
          <p:cNvSpPr>
            <a:spLocks noGrp="1"/>
          </p:cNvSpPr>
          <p:nvPr>
            <p:ph type="pic" sz="quarter" idx="41"/>
          </p:nvPr>
        </p:nvSpPr>
        <p:spPr>
          <a:xfrm>
            <a:off x="10677525" y="5148000"/>
            <a:ext cx="1526400" cy="1710000"/>
          </a:xfrm>
        </p:spPr>
        <p:txBody>
          <a:bodyPr>
            <a:normAutofit/>
          </a:bodyPr>
          <a:lstStyle>
            <a:lvl1pPr>
              <a:defRPr sz="675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68696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340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4572000"/>
            <a:ext cx="20340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071319" y="2286000"/>
            <a:ext cx="20340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108639" y="0"/>
            <a:ext cx="20340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639" y="4572000"/>
            <a:ext cx="20340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0176639" y="2286000"/>
            <a:ext cx="2034000" cy="2286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16498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3"/>
            <a:ext cx="12192000" cy="3475567"/>
          </a:xfrm>
        </p:spPr>
        <p:txBody>
          <a:bodyPr/>
          <a:lstStyle/>
          <a:p>
            <a:endParaRPr lang="id-ID"/>
          </a:p>
        </p:txBody>
      </p:sp>
      <p:sp>
        <p:nvSpPr>
          <p:cNvPr id="3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28160" y="1310640"/>
            <a:ext cx="3359363" cy="445008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Pentagon 3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125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12192000" cy="4722368"/>
          </a:xfrm>
        </p:spPr>
        <p:txBody>
          <a:bodyPr/>
          <a:lstStyle/>
          <a:p>
            <a:endParaRPr lang="id-ID"/>
          </a:p>
        </p:txBody>
      </p:sp>
      <p:sp>
        <p:nvSpPr>
          <p:cNvPr id="4" name="Pentagon 3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929750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058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3_Title Onl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87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t with H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1822240" y="1218704"/>
            <a:ext cx="3450801" cy="4623297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994162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573670"/>
      </p:ext>
    </p:extLst>
  </p:cSld>
  <p:clrMapOvr>
    <a:masterClrMapping/>
  </p:clrMapOvr>
  <p:hf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360776"/>
      </p:ext>
    </p:extLst>
  </p:cSld>
  <p:clrMapOvr>
    <a:masterClrMapping/>
  </p:clrMapOvr>
  <p:hf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813816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64090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156775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9440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050810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48421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94434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1_Title Onl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956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045625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B2B6-1388-4D5C-8899-C71D0A9E9CAA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535578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0754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661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0640" y="444105"/>
            <a:ext cx="67564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-1" y="2161241"/>
            <a:ext cx="3045600" cy="2700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5"/>
          </p:nvPr>
        </p:nvSpPr>
        <p:spPr>
          <a:xfrm>
            <a:off x="3042395" y="2161241"/>
            <a:ext cx="3045600" cy="2700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15"/>
          <p:cNvSpPr>
            <a:spLocks noGrp="1"/>
          </p:cNvSpPr>
          <p:nvPr>
            <p:ph type="pic" sz="quarter" idx="16"/>
          </p:nvPr>
        </p:nvSpPr>
        <p:spPr>
          <a:xfrm>
            <a:off x="6095891" y="2161241"/>
            <a:ext cx="3045600" cy="2700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15"/>
          <p:cNvSpPr>
            <a:spLocks noGrp="1"/>
          </p:cNvSpPr>
          <p:nvPr>
            <p:ph type="pic" sz="quarter" idx="17"/>
          </p:nvPr>
        </p:nvSpPr>
        <p:spPr>
          <a:xfrm>
            <a:off x="9138287" y="2161241"/>
            <a:ext cx="3045600" cy="2700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0640" y="444105"/>
            <a:ext cx="67564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319549" y="2212376"/>
            <a:ext cx="1697847" cy="1697847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3928322" y="2212376"/>
            <a:ext cx="1697847" cy="1697847"/>
          </a:xfrm>
          <a:prstGeom prst="rect">
            <a:avLst/>
          </a:prstGeom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552327" y="2212376"/>
            <a:ext cx="1697847" cy="1697847"/>
          </a:xfrm>
          <a:prstGeom prst="rect">
            <a:avLst/>
          </a:prstGeom>
          <a:ln w="3810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9161102" y="2212376"/>
            <a:ext cx="1697847" cy="1697847"/>
          </a:xfrm>
          <a:prstGeom prst="rect">
            <a:avLst/>
          </a:prstGeom>
          <a:ln w="38100">
            <a:solidFill>
              <a:schemeClr val="accent4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408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3" grpId="0" animBg="1"/>
      <p:bldP spid="14" grpId="0" animBg="1"/>
      <p:bldP spid="15" grpId="0" animBg="1"/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F50C-AC29-43DC-9200-D44C323E6D41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0640" y="444105"/>
            <a:ext cx="67564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8" name="Diamond 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319549" y="2212376"/>
            <a:ext cx="1697847" cy="1697847"/>
          </a:xfrm>
          <a:prstGeom prst="ellipse">
            <a:avLst/>
          </a:prstGeom>
          <a:ln w="3810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3928322" y="2212376"/>
            <a:ext cx="1697847" cy="1697847"/>
          </a:xfrm>
          <a:prstGeom prst="ellipse">
            <a:avLst/>
          </a:prstGeom>
          <a:ln w="3810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552327" y="2212376"/>
            <a:ext cx="1697847" cy="1697847"/>
          </a:xfrm>
          <a:prstGeom prst="ellipse">
            <a:avLst/>
          </a:prstGeom>
          <a:ln w="3810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9161102" y="2212376"/>
            <a:ext cx="1697847" cy="1697847"/>
          </a:xfrm>
          <a:prstGeom prst="ellipse">
            <a:avLst/>
          </a:prstGeom>
          <a:ln w="38100">
            <a:solidFill>
              <a:schemeClr val="accent4"/>
            </a:solidFill>
          </a:ln>
        </p:spPr>
        <p:txBody>
          <a:bodyPr>
            <a:normAutofit/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159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3" grpId="0" animBg="1"/>
      <p:bldP spid="14" grpId="0" animBg="1"/>
      <p:bldP spid="15" grpId="0" animBg="1"/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88264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0640" y="444105"/>
            <a:ext cx="67564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825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E3528-A40E-4CA6-8CEE-A5D9E9A2EE28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0640" y="444105"/>
            <a:ext cx="67564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16" name="Diamond 15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7" name="Straight Connector 16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7046978" y="2077330"/>
            <a:ext cx="4237260" cy="319737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2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4859865" y="3667710"/>
            <a:ext cx="2112000" cy="15948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4" name="Picture Placeholder 22"/>
          <p:cNvSpPr>
            <a:spLocks noGrp="1"/>
          </p:cNvSpPr>
          <p:nvPr>
            <p:ph type="pic" sz="quarter" idx="18"/>
          </p:nvPr>
        </p:nvSpPr>
        <p:spPr>
          <a:xfrm>
            <a:off x="2752003" y="2066096"/>
            <a:ext cx="2112000" cy="160102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5" name="Picture Placeholder 22"/>
          <p:cNvSpPr>
            <a:spLocks noGrp="1"/>
          </p:cNvSpPr>
          <p:nvPr>
            <p:ph type="pic" sz="quarter" idx="19"/>
          </p:nvPr>
        </p:nvSpPr>
        <p:spPr>
          <a:xfrm>
            <a:off x="640076" y="3667744"/>
            <a:ext cx="2112000" cy="159417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304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  <p:bldP spid="22" grpId="0"/>
      <p:bldP spid="24" grpId="0"/>
      <p:bldP spid="25" grpId="0"/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E3528-A40E-4CA6-8CEE-A5D9E9A2EE28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70640" y="444105"/>
            <a:ext cx="67564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16" name="Diamond 15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7" name="Straight Connector 16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5148562" y="1627187"/>
            <a:ext cx="6030012" cy="2208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2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5148564" y="3985019"/>
            <a:ext cx="1895761" cy="189576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4" name="Picture Placeholder 22"/>
          <p:cNvSpPr>
            <a:spLocks noGrp="1"/>
          </p:cNvSpPr>
          <p:nvPr>
            <p:ph type="pic" sz="quarter" idx="16"/>
          </p:nvPr>
        </p:nvSpPr>
        <p:spPr>
          <a:xfrm>
            <a:off x="7227102" y="3985019"/>
            <a:ext cx="1895761" cy="189576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5" name="Picture Placeholder 22"/>
          <p:cNvSpPr>
            <a:spLocks noGrp="1"/>
          </p:cNvSpPr>
          <p:nvPr>
            <p:ph type="pic" sz="quarter" idx="17"/>
          </p:nvPr>
        </p:nvSpPr>
        <p:spPr>
          <a:xfrm>
            <a:off x="9292941" y="3985019"/>
            <a:ext cx="1895761" cy="189576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199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  <p:bldP spid="22" grpId="0"/>
      <p:bldP spid="24" grpId="0"/>
      <p:bldP spid="25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>
            <a:off x="0" y="-1"/>
            <a:ext cx="12192000" cy="4508500"/>
          </a:xfrm>
          <a:custGeom>
            <a:avLst/>
            <a:gdLst>
              <a:gd name="connsiteX0" fmla="*/ 0 w 12192000"/>
              <a:gd name="connsiteY0" fmla="*/ 0 h 4508500"/>
              <a:gd name="connsiteX1" fmla="*/ 12192000 w 12192000"/>
              <a:gd name="connsiteY1" fmla="*/ 0 h 4508500"/>
              <a:gd name="connsiteX2" fmla="*/ 12192000 w 12192000"/>
              <a:gd name="connsiteY2" fmla="*/ 4174067 h 4508500"/>
              <a:gd name="connsiteX3" fmla="*/ 6438591 w 12192000"/>
              <a:gd name="connsiteY3" fmla="*/ 4174067 h 4508500"/>
              <a:gd name="connsiteX4" fmla="*/ 6096001 w 12192000"/>
              <a:gd name="connsiteY4" fmla="*/ 4508500 h 4508500"/>
              <a:gd name="connsiteX5" fmla="*/ 5753412 w 12192000"/>
              <a:gd name="connsiteY5" fmla="*/ 4174067 h 4508500"/>
              <a:gd name="connsiteX6" fmla="*/ 0 w 12192000"/>
              <a:gd name="connsiteY6" fmla="*/ 4174067 h 450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508500">
                <a:moveTo>
                  <a:pt x="0" y="0"/>
                </a:moveTo>
                <a:lnTo>
                  <a:pt x="12192000" y="0"/>
                </a:lnTo>
                <a:lnTo>
                  <a:pt x="12192000" y="4174067"/>
                </a:lnTo>
                <a:lnTo>
                  <a:pt x="6438591" y="4174067"/>
                </a:lnTo>
                <a:lnTo>
                  <a:pt x="6096001" y="4508500"/>
                </a:lnTo>
                <a:lnTo>
                  <a:pt x="5753412" y="4174067"/>
                </a:lnTo>
                <a:lnTo>
                  <a:pt x="0" y="4174067"/>
                </a:lnTo>
                <a:close/>
              </a:path>
            </a:pathLst>
          </a:custGeom>
          <a:pattFill prst="pct10">
            <a:fgClr>
              <a:schemeClr val="accent1">
                <a:lumMod val="60000"/>
                <a:lumOff val="40000"/>
              </a:schemeClr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Pentagon 6"/>
          <p:cNvSpPr/>
          <p:nvPr userDrawn="1"/>
        </p:nvSpPr>
        <p:spPr>
          <a:xfrm rot="10800000">
            <a:off x="11599650" y="405609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A5DF-3870-4DDC-9404-5AACBF694E1D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016501" y="937260"/>
            <a:ext cx="2171700" cy="2171700"/>
          </a:xfrm>
          <a:prstGeom prst="ellipse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7101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91D5-7E0A-4BAA-AE15-B00DFF424A55}" type="datetime1">
              <a:rPr lang="en-US" smtClean="0"/>
              <a:t>28-May-20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18" name="Diamond 17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9" name="Straight Connector 18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358006" y="3327401"/>
            <a:ext cx="3475991" cy="2196895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605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838200" y="358905"/>
            <a:ext cx="10515600" cy="691779"/>
          </a:xfrm>
        </p:spPr>
        <p:txBody>
          <a:bodyPr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10775"/>
            <a:ext cx="10515600" cy="303212"/>
          </a:xfrm>
        </p:spPr>
        <p:txBody>
          <a:bodyPr>
            <a:noAutofit/>
          </a:bodyPr>
          <a:lstStyle>
            <a:lvl1pPr marL="0" indent="0"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30" name="Group 29"/>
          <p:cNvGrpSpPr/>
          <p:nvPr userDrawn="1"/>
        </p:nvGrpSpPr>
        <p:grpSpPr>
          <a:xfrm>
            <a:off x="4631215" y="948448"/>
            <a:ext cx="2914332" cy="72000"/>
            <a:chOff x="4631214" y="913723"/>
            <a:chExt cx="2914332" cy="72000"/>
          </a:xfrm>
        </p:grpSpPr>
        <p:sp>
          <p:nvSpPr>
            <p:cNvPr id="31" name="Diamond 30"/>
            <p:cNvSpPr/>
            <p:nvPr userDrawn="1"/>
          </p:nvSpPr>
          <p:spPr>
            <a:xfrm>
              <a:off x="6051994" y="913723"/>
              <a:ext cx="72000" cy="72000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32" name="Straight Connector 31"/>
            <p:cNvCxnSpPr/>
            <p:nvPr userDrawn="1"/>
          </p:nvCxnSpPr>
          <p:spPr>
            <a:xfrm>
              <a:off x="6141546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 userDrawn="1"/>
          </p:nvCxnSpPr>
          <p:spPr>
            <a:xfrm>
              <a:off x="4631214" y="949723"/>
              <a:ext cx="140400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71299" y="446250"/>
            <a:ext cx="513080" cy="365125"/>
          </a:xfrm>
          <a:prstGeom prst="rect">
            <a:avLst/>
          </a:prstGeom>
        </p:spPr>
        <p:txBody>
          <a:bodyPr/>
          <a:lstStyle/>
          <a:p>
            <a:fld id="{A010D1D2-A5C5-4520-877C-7F28899EB24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660902" y="2491740"/>
            <a:ext cx="2755900" cy="2705100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103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" y="0"/>
            <a:ext cx="12194223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794625" y="1600200"/>
            <a:ext cx="2133600" cy="3733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5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21"/>
          <p:cNvSpPr>
            <a:spLocks noGrp="1"/>
          </p:cNvSpPr>
          <p:nvPr>
            <p:ph type="pic" sz="quarter" idx="10"/>
          </p:nvPr>
        </p:nvSpPr>
        <p:spPr>
          <a:xfrm>
            <a:off x="0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2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1216025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3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2439988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4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3654425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5" name="Picture Placeholder 21"/>
          <p:cNvSpPr>
            <a:spLocks noGrp="1"/>
          </p:cNvSpPr>
          <p:nvPr>
            <p:ph type="pic" sz="quarter" idx="15"/>
          </p:nvPr>
        </p:nvSpPr>
        <p:spPr>
          <a:xfrm>
            <a:off x="4879975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6" name="Picture Placeholder 21"/>
          <p:cNvSpPr>
            <a:spLocks noGrp="1"/>
          </p:cNvSpPr>
          <p:nvPr>
            <p:ph type="pic" sz="quarter" idx="16"/>
          </p:nvPr>
        </p:nvSpPr>
        <p:spPr>
          <a:xfrm>
            <a:off x="6094413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7" name="Picture Placeholder 21"/>
          <p:cNvSpPr>
            <a:spLocks noGrp="1"/>
          </p:cNvSpPr>
          <p:nvPr>
            <p:ph type="pic" sz="quarter" idx="17"/>
          </p:nvPr>
        </p:nvSpPr>
        <p:spPr>
          <a:xfrm>
            <a:off x="7318375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8" name="Picture Placeholder 21"/>
          <p:cNvSpPr>
            <a:spLocks noGrp="1"/>
          </p:cNvSpPr>
          <p:nvPr>
            <p:ph type="pic" sz="quarter" idx="18"/>
          </p:nvPr>
        </p:nvSpPr>
        <p:spPr>
          <a:xfrm>
            <a:off x="8532813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49" name="Picture Placeholder 21"/>
          <p:cNvSpPr>
            <a:spLocks noGrp="1"/>
          </p:cNvSpPr>
          <p:nvPr>
            <p:ph type="pic" sz="quarter" idx="19"/>
          </p:nvPr>
        </p:nvSpPr>
        <p:spPr>
          <a:xfrm>
            <a:off x="9756775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0" name="Picture Placeholder 21"/>
          <p:cNvSpPr>
            <a:spLocks noGrp="1"/>
          </p:cNvSpPr>
          <p:nvPr>
            <p:ph type="pic" sz="quarter" idx="20"/>
          </p:nvPr>
        </p:nvSpPr>
        <p:spPr>
          <a:xfrm>
            <a:off x="10971213" y="1205865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1" name="Picture Placeholder 21"/>
          <p:cNvSpPr>
            <a:spLocks noGrp="1"/>
          </p:cNvSpPr>
          <p:nvPr>
            <p:ph type="pic" sz="quarter" idx="21"/>
          </p:nvPr>
        </p:nvSpPr>
        <p:spPr>
          <a:xfrm>
            <a:off x="0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2" name="Picture Placeholder 21"/>
          <p:cNvSpPr>
            <a:spLocks noGrp="1"/>
          </p:cNvSpPr>
          <p:nvPr>
            <p:ph type="pic" sz="quarter" idx="22"/>
          </p:nvPr>
        </p:nvSpPr>
        <p:spPr>
          <a:xfrm>
            <a:off x="1216025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3" name="Picture Placeholder 21"/>
          <p:cNvSpPr>
            <a:spLocks noGrp="1"/>
          </p:cNvSpPr>
          <p:nvPr>
            <p:ph type="pic" sz="quarter" idx="23"/>
          </p:nvPr>
        </p:nvSpPr>
        <p:spPr>
          <a:xfrm>
            <a:off x="2439988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4" name="Picture Placeholder 21"/>
          <p:cNvSpPr>
            <a:spLocks noGrp="1"/>
          </p:cNvSpPr>
          <p:nvPr>
            <p:ph type="pic" sz="quarter" idx="24"/>
          </p:nvPr>
        </p:nvSpPr>
        <p:spPr>
          <a:xfrm>
            <a:off x="3654425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5" name="Picture Placeholder 21"/>
          <p:cNvSpPr>
            <a:spLocks noGrp="1"/>
          </p:cNvSpPr>
          <p:nvPr>
            <p:ph type="pic" sz="quarter" idx="25"/>
          </p:nvPr>
        </p:nvSpPr>
        <p:spPr>
          <a:xfrm>
            <a:off x="4879975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6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6094413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7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7318375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8" name="Picture Placeholder 21"/>
          <p:cNvSpPr>
            <a:spLocks noGrp="1"/>
          </p:cNvSpPr>
          <p:nvPr>
            <p:ph type="pic" sz="quarter" idx="28"/>
          </p:nvPr>
        </p:nvSpPr>
        <p:spPr>
          <a:xfrm>
            <a:off x="8532813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59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9756775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0" name="Picture Placeholder 21"/>
          <p:cNvSpPr>
            <a:spLocks noGrp="1"/>
          </p:cNvSpPr>
          <p:nvPr>
            <p:ph type="pic" sz="quarter" idx="30"/>
          </p:nvPr>
        </p:nvSpPr>
        <p:spPr>
          <a:xfrm>
            <a:off x="10971213" y="-1016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1" name="Picture Placeholder 21"/>
          <p:cNvSpPr>
            <a:spLocks noGrp="1"/>
          </p:cNvSpPr>
          <p:nvPr>
            <p:ph type="pic" sz="quarter" idx="31"/>
          </p:nvPr>
        </p:nvSpPr>
        <p:spPr>
          <a:xfrm>
            <a:off x="387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2" name="Picture Placeholder 21"/>
          <p:cNvSpPr>
            <a:spLocks noGrp="1"/>
          </p:cNvSpPr>
          <p:nvPr>
            <p:ph type="pic" sz="quarter" idx="32"/>
          </p:nvPr>
        </p:nvSpPr>
        <p:spPr>
          <a:xfrm>
            <a:off x="1216412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3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2440375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4" name="Picture Placeholder 21"/>
          <p:cNvSpPr>
            <a:spLocks noGrp="1"/>
          </p:cNvSpPr>
          <p:nvPr>
            <p:ph type="pic" sz="quarter" idx="34"/>
          </p:nvPr>
        </p:nvSpPr>
        <p:spPr>
          <a:xfrm>
            <a:off x="3654812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5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4880363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6" name="Picture Placeholder 21"/>
          <p:cNvSpPr>
            <a:spLocks noGrp="1"/>
          </p:cNvSpPr>
          <p:nvPr>
            <p:ph type="pic" sz="quarter" idx="36"/>
          </p:nvPr>
        </p:nvSpPr>
        <p:spPr>
          <a:xfrm>
            <a:off x="6094800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7" name="Picture Placeholder 21"/>
          <p:cNvSpPr>
            <a:spLocks noGrp="1"/>
          </p:cNvSpPr>
          <p:nvPr>
            <p:ph type="pic" sz="quarter" idx="37"/>
          </p:nvPr>
        </p:nvSpPr>
        <p:spPr>
          <a:xfrm>
            <a:off x="7318761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8" name="Picture Placeholder 21"/>
          <p:cNvSpPr>
            <a:spLocks noGrp="1"/>
          </p:cNvSpPr>
          <p:nvPr>
            <p:ph type="pic" sz="quarter" idx="38"/>
          </p:nvPr>
        </p:nvSpPr>
        <p:spPr>
          <a:xfrm>
            <a:off x="8533200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69" name="Picture Placeholder 21"/>
          <p:cNvSpPr>
            <a:spLocks noGrp="1"/>
          </p:cNvSpPr>
          <p:nvPr>
            <p:ph type="pic" sz="quarter" idx="39"/>
          </p:nvPr>
        </p:nvSpPr>
        <p:spPr>
          <a:xfrm>
            <a:off x="9757163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70" name="Picture Placeholder 21"/>
          <p:cNvSpPr>
            <a:spLocks noGrp="1"/>
          </p:cNvSpPr>
          <p:nvPr>
            <p:ph type="pic" sz="quarter" idx="40"/>
          </p:nvPr>
        </p:nvSpPr>
        <p:spPr>
          <a:xfrm>
            <a:off x="10971600" y="2428240"/>
            <a:ext cx="1220400" cy="1220400"/>
          </a:xfrm>
          <a:prstGeom prst="rect">
            <a:avLst/>
          </a:prstGeom>
        </p:spPr>
        <p:txBody>
          <a:bodyPr/>
          <a:lstStyle>
            <a:lvl1pPr>
              <a:defRPr sz="1050"/>
            </a:lvl1pPr>
          </a:lstStyle>
          <a:p>
            <a:endParaRPr lang="id-ID"/>
          </a:p>
        </p:txBody>
      </p:sp>
      <p:sp>
        <p:nvSpPr>
          <p:cNvPr id="71" name="Pentagon 70"/>
          <p:cNvSpPr/>
          <p:nvPr userDrawn="1"/>
        </p:nvSpPr>
        <p:spPr>
          <a:xfrm rot="10800000">
            <a:off x="11599650" y="6279358"/>
            <a:ext cx="592351" cy="442119"/>
          </a:xfrm>
          <a:prstGeom prst="homePlate">
            <a:avLst>
              <a:gd name="adj" fmla="val 286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299" y="6319999"/>
            <a:ext cx="51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bg2"/>
                </a:solidFill>
              </a:defRPr>
            </a:lvl1pPr>
          </a:lstStyle>
          <a:p>
            <a:fld id="{A010D1D2-A5C5-4520-877C-7F28899EB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1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9174431" y="3482130"/>
            <a:ext cx="2905200" cy="32832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614160" y="5163506"/>
            <a:ext cx="2458799" cy="158372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614160" y="3482132"/>
            <a:ext cx="2458799" cy="15837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14299" y="3472075"/>
            <a:ext cx="6400800" cy="3283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978159" y="87372"/>
            <a:ext cx="6094800" cy="32832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114299" y="87372"/>
            <a:ext cx="2764800" cy="32832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9174431" y="87372"/>
            <a:ext cx="2905200" cy="32832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C5296-CB61-4FCE-A9A7-83AD3B6A0559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7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18" r:id="rId2"/>
    <p:sldLayoutId id="2147483805" r:id="rId3"/>
    <p:sldLayoutId id="2147483819" r:id="rId4"/>
    <p:sldLayoutId id="2147483806" r:id="rId5"/>
    <p:sldLayoutId id="2147483656" r:id="rId6"/>
    <p:sldLayoutId id="2147483782" r:id="rId7"/>
    <p:sldLayoutId id="2147483742" r:id="rId8"/>
    <p:sldLayoutId id="2147483769" r:id="rId9"/>
    <p:sldLayoutId id="2147483824" r:id="rId10"/>
    <p:sldLayoutId id="2147483825" r:id="rId11"/>
    <p:sldLayoutId id="2147483826" r:id="rId12"/>
    <p:sldLayoutId id="2147483677" r:id="rId13"/>
    <p:sldLayoutId id="2147483829" r:id="rId14"/>
    <p:sldLayoutId id="2147483802" r:id="rId15"/>
    <p:sldLayoutId id="2147483798" r:id="rId16"/>
    <p:sldLayoutId id="2147483799" r:id="rId17"/>
    <p:sldLayoutId id="2147483800" r:id="rId18"/>
    <p:sldLayoutId id="2147483807" r:id="rId19"/>
    <p:sldLayoutId id="2147483822" r:id="rId20"/>
    <p:sldLayoutId id="2147483722" r:id="rId21"/>
    <p:sldLayoutId id="2147483790" r:id="rId22"/>
    <p:sldLayoutId id="2147483725" r:id="rId23"/>
    <p:sldLayoutId id="2147483791" r:id="rId24"/>
    <p:sldLayoutId id="2147483736" r:id="rId25"/>
    <p:sldLayoutId id="2147483660" r:id="rId26"/>
    <p:sldLayoutId id="2147483794" r:id="rId27"/>
    <p:sldLayoutId id="2147483783" r:id="rId28"/>
    <p:sldLayoutId id="2147483767" r:id="rId29"/>
    <p:sldLayoutId id="2147483726" r:id="rId30"/>
    <p:sldLayoutId id="2147483727" r:id="rId31"/>
    <p:sldLayoutId id="2147483709" r:id="rId32"/>
    <p:sldLayoutId id="2147483678" r:id="rId33"/>
    <p:sldLayoutId id="2147483797" r:id="rId34"/>
    <p:sldLayoutId id="2147483681" r:id="rId35"/>
    <p:sldLayoutId id="2147483737" r:id="rId36"/>
    <p:sldLayoutId id="2147483738" r:id="rId37"/>
    <p:sldLayoutId id="2147483779" r:id="rId38"/>
    <p:sldLayoutId id="2147483823" r:id="rId39"/>
    <p:sldLayoutId id="2147483784" r:id="rId4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C5296-CB61-4FCE-A9A7-83AD3B6A0559}" type="datetime1">
              <a:rPr lang="en-US" smtClean="0"/>
              <a:t>28-May-20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5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3905" r:id="rId13"/>
    <p:sldLayoutId id="2147483921" r:id="rId14"/>
    <p:sldLayoutId id="2147483933" r:id="rId15"/>
    <p:sldLayoutId id="2147483935" r:id="rId16"/>
    <p:sldLayoutId id="2147483659" r:id="rId17"/>
    <p:sldLayoutId id="2147483701" r:id="rId18"/>
    <p:sldLayoutId id="2147483702" r:id="rId19"/>
    <p:sldLayoutId id="2147483740" r:id="rId20"/>
    <p:sldLayoutId id="2147483786" r:id="rId2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152650" y="678949"/>
            <a:ext cx="7886700" cy="691778"/>
          </a:xfrm>
        </p:spPr>
        <p:txBody>
          <a:bodyPr/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соединить все 9 точек с помощью 4 прямых линий, двигая карандаш только вперёд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4" name="Блок-схема: узел 73">
            <a:extLst>
              <a:ext uri="{FF2B5EF4-FFF2-40B4-BE49-F238E27FC236}">
                <a16:creationId xmlns:a16="http://schemas.microsoft.com/office/drawing/2014/main" id="{A3533E46-DB8E-4A6B-B199-272CB5CE0A94}"/>
              </a:ext>
            </a:extLst>
          </p:cNvPr>
          <p:cNvSpPr/>
          <p:nvPr/>
        </p:nvSpPr>
        <p:spPr>
          <a:xfrm>
            <a:off x="4764205" y="263504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A1C047B4-F74F-4BB0-A190-DDE0E9EB110F}"/>
              </a:ext>
            </a:extLst>
          </p:cNvPr>
          <p:cNvCxnSpPr>
            <a:cxnSpLocks/>
          </p:cNvCxnSpPr>
          <p:nvPr/>
        </p:nvCxnSpPr>
        <p:spPr>
          <a:xfrm>
            <a:off x="4356046" y="2260601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453C6345-7BA3-40E5-B000-39C7A576441E}"/>
              </a:ext>
            </a:extLst>
          </p:cNvPr>
          <p:cNvCxnSpPr>
            <a:cxnSpLocks/>
          </p:cNvCxnSpPr>
          <p:nvPr/>
        </p:nvCxnSpPr>
        <p:spPr>
          <a:xfrm rot="5400000">
            <a:off x="2804974" y="3829080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F90D5C4-2995-49AD-8E8B-8C2A4FA8DD75}"/>
              </a:ext>
            </a:extLst>
          </p:cNvPr>
          <p:cNvCxnSpPr>
            <a:cxnSpLocks/>
          </p:cNvCxnSpPr>
          <p:nvPr/>
        </p:nvCxnSpPr>
        <p:spPr>
          <a:xfrm rot="5400000">
            <a:off x="5905788" y="3810727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5A87441A-70CF-48B5-88DF-9807173927AE}"/>
              </a:ext>
            </a:extLst>
          </p:cNvPr>
          <p:cNvCxnSpPr>
            <a:cxnSpLocks/>
          </p:cNvCxnSpPr>
          <p:nvPr/>
        </p:nvCxnSpPr>
        <p:spPr>
          <a:xfrm>
            <a:off x="4356045" y="5397557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Блок-схема: узел 22">
            <a:extLst>
              <a:ext uri="{FF2B5EF4-FFF2-40B4-BE49-F238E27FC236}">
                <a16:creationId xmlns:a16="http://schemas.microsoft.com/office/drawing/2014/main" id="{D260C3CF-CCF2-42D3-BBDA-ACBE65F84371}"/>
              </a:ext>
            </a:extLst>
          </p:cNvPr>
          <p:cNvSpPr/>
          <p:nvPr/>
        </p:nvSpPr>
        <p:spPr>
          <a:xfrm>
            <a:off x="5804164" y="4804628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>
            <a:extLst>
              <a:ext uri="{FF2B5EF4-FFF2-40B4-BE49-F238E27FC236}">
                <a16:creationId xmlns:a16="http://schemas.microsoft.com/office/drawing/2014/main" id="{2C102A02-FFC1-4FD9-88C9-41B26056270A}"/>
              </a:ext>
            </a:extLst>
          </p:cNvPr>
          <p:cNvSpPr/>
          <p:nvPr/>
        </p:nvSpPr>
        <p:spPr>
          <a:xfrm>
            <a:off x="5804480" y="375045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38F2786E-A97E-4A90-86C1-124D8358C167}"/>
              </a:ext>
            </a:extLst>
          </p:cNvPr>
          <p:cNvSpPr/>
          <p:nvPr/>
        </p:nvSpPr>
        <p:spPr>
          <a:xfrm>
            <a:off x="6844123" y="4804629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>
            <a:extLst>
              <a:ext uri="{FF2B5EF4-FFF2-40B4-BE49-F238E27FC236}">
                <a16:creationId xmlns:a16="http://schemas.microsoft.com/office/drawing/2014/main" id="{9811825B-51D6-4C4A-8C7C-BD6D0FC6C680}"/>
              </a:ext>
            </a:extLst>
          </p:cNvPr>
          <p:cNvSpPr/>
          <p:nvPr/>
        </p:nvSpPr>
        <p:spPr>
          <a:xfrm>
            <a:off x="6844123" y="3756218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узел 26">
            <a:extLst>
              <a:ext uri="{FF2B5EF4-FFF2-40B4-BE49-F238E27FC236}">
                <a16:creationId xmlns:a16="http://schemas.microsoft.com/office/drawing/2014/main" id="{016A1773-9FD3-4FFA-9F0A-BE94F4279E99}"/>
              </a:ext>
            </a:extLst>
          </p:cNvPr>
          <p:cNvSpPr/>
          <p:nvPr/>
        </p:nvSpPr>
        <p:spPr>
          <a:xfrm>
            <a:off x="5804164" y="2635044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>
            <a:extLst>
              <a:ext uri="{FF2B5EF4-FFF2-40B4-BE49-F238E27FC236}">
                <a16:creationId xmlns:a16="http://schemas.microsoft.com/office/drawing/2014/main" id="{5F5C2C11-7503-4CF5-9513-B96CA357BDEB}"/>
              </a:ext>
            </a:extLst>
          </p:cNvPr>
          <p:cNvSpPr/>
          <p:nvPr/>
        </p:nvSpPr>
        <p:spPr>
          <a:xfrm>
            <a:off x="6866144" y="260843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>
            <a:extLst>
              <a:ext uri="{FF2B5EF4-FFF2-40B4-BE49-F238E27FC236}">
                <a16:creationId xmlns:a16="http://schemas.microsoft.com/office/drawing/2014/main" id="{5D87FD67-5836-403B-8451-A09E719DEB0E}"/>
              </a:ext>
            </a:extLst>
          </p:cNvPr>
          <p:cNvSpPr/>
          <p:nvPr/>
        </p:nvSpPr>
        <p:spPr>
          <a:xfrm>
            <a:off x="4771585" y="3750452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E43A137A-0237-4157-B83B-08A10205A6F4}"/>
              </a:ext>
            </a:extLst>
          </p:cNvPr>
          <p:cNvSpPr/>
          <p:nvPr/>
        </p:nvSpPr>
        <p:spPr>
          <a:xfrm>
            <a:off x="4764206" y="4806732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4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D9D07-255B-4A2F-8273-FC06A81D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1EBA8B-5F32-4301-BBD7-53AC91B29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982D6-26D6-4D1F-B904-7D3BAAC02C7A}"/>
              </a:ext>
            </a:extLst>
          </p:cNvPr>
          <p:cNvSpPr txBox="1">
            <a:spLocks/>
          </p:cNvSpPr>
          <p:nvPr/>
        </p:nvSpPr>
        <p:spPr>
          <a:xfrm>
            <a:off x="2152650" y="2672010"/>
            <a:ext cx="7886700" cy="1513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То, как мы видим проблему, </a:t>
            </a:r>
          </a:p>
          <a:p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есть проблема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25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152650" y="554745"/>
            <a:ext cx="7886700" cy="826240"/>
          </a:xfrm>
        </p:spPr>
        <p:txBody>
          <a:bodyPr/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соединить все 9 точек с помощью 4 прямых линий, двигая карандаш только вперёд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4" name="Блок-схема: узел 73">
            <a:extLst>
              <a:ext uri="{FF2B5EF4-FFF2-40B4-BE49-F238E27FC236}">
                <a16:creationId xmlns:a16="http://schemas.microsoft.com/office/drawing/2014/main" id="{A3533E46-DB8E-4A6B-B199-272CB5CE0A94}"/>
              </a:ext>
            </a:extLst>
          </p:cNvPr>
          <p:cNvSpPr/>
          <p:nvPr/>
        </p:nvSpPr>
        <p:spPr>
          <a:xfrm>
            <a:off x="4764205" y="263504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A1C047B4-F74F-4BB0-A190-DDE0E9EB110F}"/>
              </a:ext>
            </a:extLst>
          </p:cNvPr>
          <p:cNvCxnSpPr>
            <a:cxnSpLocks/>
          </p:cNvCxnSpPr>
          <p:nvPr/>
        </p:nvCxnSpPr>
        <p:spPr>
          <a:xfrm>
            <a:off x="4363666" y="2275841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453C6345-7BA3-40E5-B000-39C7A576441E}"/>
              </a:ext>
            </a:extLst>
          </p:cNvPr>
          <p:cNvCxnSpPr>
            <a:cxnSpLocks/>
          </p:cNvCxnSpPr>
          <p:nvPr/>
        </p:nvCxnSpPr>
        <p:spPr>
          <a:xfrm rot="5400000">
            <a:off x="2814237" y="3844320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F90D5C4-2995-49AD-8E8B-8C2A4FA8DD75}"/>
              </a:ext>
            </a:extLst>
          </p:cNvPr>
          <p:cNvCxnSpPr>
            <a:cxnSpLocks/>
          </p:cNvCxnSpPr>
          <p:nvPr/>
        </p:nvCxnSpPr>
        <p:spPr>
          <a:xfrm rot="5400000">
            <a:off x="5914204" y="3844320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5A87441A-70CF-48B5-88DF-9807173927AE}"/>
              </a:ext>
            </a:extLst>
          </p:cNvPr>
          <p:cNvCxnSpPr>
            <a:cxnSpLocks/>
          </p:cNvCxnSpPr>
          <p:nvPr/>
        </p:nvCxnSpPr>
        <p:spPr>
          <a:xfrm>
            <a:off x="4363665" y="5412797"/>
            <a:ext cx="31369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Блок-схема: узел 22">
            <a:extLst>
              <a:ext uri="{FF2B5EF4-FFF2-40B4-BE49-F238E27FC236}">
                <a16:creationId xmlns:a16="http://schemas.microsoft.com/office/drawing/2014/main" id="{D260C3CF-CCF2-42D3-BBDA-ACBE65F84371}"/>
              </a:ext>
            </a:extLst>
          </p:cNvPr>
          <p:cNvSpPr/>
          <p:nvPr/>
        </p:nvSpPr>
        <p:spPr>
          <a:xfrm>
            <a:off x="5804164" y="4804628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>
            <a:extLst>
              <a:ext uri="{FF2B5EF4-FFF2-40B4-BE49-F238E27FC236}">
                <a16:creationId xmlns:a16="http://schemas.microsoft.com/office/drawing/2014/main" id="{2C102A02-FFC1-4FD9-88C9-41B26056270A}"/>
              </a:ext>
            </a:extLst>
          </p:cNvPr>
          <p:cNvSpPr/>
          <p:nvPr/>
        </p:nvSpPr>
        <p:spPr>
          <a:xfrm>
            <a:off x="5804480" y="375045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38F2786E-A97E-4A90-86C1-124D8358C167}"/>
              </a:ext>
            </a:extLst>
          </p:cNvPr>
          <p:cNvSpPr/>
          <p:nvPr/>
        </p:nvSpPr>
        <p:spPr>
          <a:xfrm>
            <a:off x="6844123" y="4804629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>
            <a:extLst>
              <a:ext uri="{FF2B5EF4-FFF2-40B4-BE49-F238E27FC236}">
                <a16:creationId xmlns:a16="http://schemas.microsoft.com/office/drawing/2014/main" id="{9811825B-51D6-4C4A-8C7C-BD6D0FC6C680}"/>
              </a:ext>
            </a:extLst>
          </p:cNvPr>
          <p:cNvSpPr/>
          <p:nvPr/>
        </p:nvSpPr>
        <p:spPr>
          <a:xfrm>
            <a:off x="6844123" y="3756218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узел 26">
            <a:extLst>
              <a:ext uri="{FF2B5EF4-FFF2-40B4-BE49-F238E27FC236}">
                <a16:creationId xmlns:a16="http://schemas.microsoft.com/office/drawing/2014/main" id="{016A1773-9FD3-4FFA-9F0A-BE94F4279E99}"/>
              </a:ext>
            </a:extLst>
          </p:cNvPr>
          <p:cNvSpPr/>
          <p:nvPr/>
        </p:nvSpPr>
        <p:spPr>
          <a:xfrm>
            <a:off x="5804164" y="2635044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>
            <a:extLst>
              <a:ext uri="{FF2B5EF4-FFF2-40B4-BE49-F238E27FC236}">
                <a16:creationId xmlns:a16="http://schemas.microsoft.com/office/drawing/2014/main" id="{5F5C2C11-7503-4CF5-9513-B96CA357BDEB}"/>
              </a:ext>
            </a:extLst>
          </p:cNvPr>
          <p:cNvSpPr/>
          <p:nvPr/>
        </p:nvSpPr>
        <p:spPr>
          <a:xfrm>
            <a:off x="6866144" y="260843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>
            <a:extLst>
              <a:ext uri="{FF2B5EF4-FFF2-40B4-BE49-F238E27FC236}">
                <a16:creationId xmlns:a16="http://schemas.microsoft.com/office/drawing/2014/main" id="{5D87FD67-5836-403B-8451-A09E719DEB0E}"/>
              </a:ext>
            </a:extLst>
          </p:cNvPr>
          <p:cNvSpPr/>
          <p:nvPr/>
        </p:nvSpPr>
        <p:spPr>
          <a:xfrm>
            <a:off x="4771585" y="3750452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E43A137A-0237-4157-B83B-08A10205A6F4}"/>
              </a:ext>
            </a:extLst>
          </p:cNvPr>
          <p:cNvSpPr/>
          <p:nvPr/>
        </p:nvSpPr>
        <p:spPr>
          <a:xfrm>
            <a:off x="4764206" y="4806732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E9E84F67-8043-4474-BC3A-6FA5AA5DA3CC}"/>
              </a:ext>
            </a:extLst>
          </p:cNvPr>
          <p:cNvCxnSpPr>
            <a:cxnSpLocks/>
          </p:cNvCxnSpPr>
          <p:nvPr/>
        </p:nvCxnSpPr>
        <p:spPr>
          <a:xfrm flipV="1">
            <a:off x="4859553" y="2719633"/>
            <a:ext cx="3311194" cy="4698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89322BD6-D277-4C07-92CD-E557DE915C61}"/>
              </a:ext>
            </a:extLst>
          </p:cNvPr>
          <p:cNvCxnSpPr>
            <a:cxnSpLocks/>
          </p:cNvCxnSpPr>
          <p:nvPr/>
        </p:nvCxnSpPr>
        <p:spPr>
          <a:xfrm flipH="1">
            <a:off x="4819652" y="2719634"/>
            <a:ext cx="3244848" cy="3331917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EF2AF55-9C97-45A0-906A-167164814FF4}"/>
              </a:ext>
            </a:extLst>
          </p:cNvPr>
          <p:cNvCxnSpPr>
            <a:cxnSpLocks/>
            <a:endCxn id="25" idx="5"/>
          </p:cNvCxnSpPr>
          <p:nvPr/>
        </p:nvCxnSpPr>
        <p:spPr>
          <a:xfrm>
            <a:off x="4845096" y="2721200"/>
            <a:ext cx="2191533" cy="2275935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8D5C6FD6-0B69-4980-A75F-9A1FCF64B4BF}"/>
              </a:ext>
            </a:extLst>
          </p:cNvPr>
          <p:cNvCxnSpPr>
            <a:cxnSpLocks/>
            <a:endCxn id="74" idx="0"/>
          </p:cNvCxnSpPr>
          <p:nvPr/>
        </p:nvCxnSpPr>
        <p:spPr>
          <a:xfrm flipH="1" flipV="1">
            <a:off x="4876972" y="2635042"/>
            <a:ext cx="3690" cy="3373032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076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152650" y="678949"/>
            <a:ext cx="7886700" cy="1007233"/>
          </a:xfrm>
        </p:spPr>
        <p:txBody>
          <a:bodyPr/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Можно упростить задачу: убрать рамку вокруг точек. Практика показывает, что результат не изменится: почти все люди не справляются с задачей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4" name="Блок-схема: узел 73">
            <a:extLst>
              <a:ext uri="{FF2B5EF4-FFF2-40B4-BE49-F238E27FC236}">
                <a16:creationId xmlns:a16="http://schemas.microsoft.com/office/drawing/2014/main" id="{A3533E46-DB8E-4A6B-B199-272CB5CE0A94}"/>
              </a:ext>
            </a:extLst>
          </p:cNvPr>
          <p:cNvSpPr/>
          <p:nvPr/>
        </p:nvSpPr>
        <p:spPr>
          <a:xfrm>
            <a:off x="4764205" y="263504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узел 22">
            <a:extLst>
              <a:ext uri="{FF2B5EF4-FFF2-40B4-BE49-F238E27FC236}">
                <a16:creationId xmlns:a16="http://schemas.microsoft.com/office/drawing/2014/main" id="{D260C3CF-CCF2-42D3-BBDA-ACBE65F84371}"/>
              </a:ext>
            </a:extLst>
          </p:cNvPr>
          <p:cNvSpPr/>
          <p:nvPr/>
        </p:nvSpPr>
        <p:spPr>
          <a:xfrm>
            <a:off x="5804164" y="4804628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>
            <a:extLst>
              <a:ext uri="{FF2B5EF4-FFF2-40B4-BE49-F238E27FC236}">
                <a16:creationId xmlns:a16="http://schemas.microsoft.com/office/drawing/2014/main" id="{2C102A02-FFC1-4FD9-88C9-41B26056270A}"/>
              </a:ext>
            </a:extLst>
          </p:cNvPr>
          <p:cNvSpPr/>
          <p:nvPr/>
        </p:nvSpPr>
        <p:spPr>
          <a:xfrm>
            <a:off x="5804480" y="375045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38F2786E-A97E-4A90-86C1-124D8358C167}"/>
              </a:ext>
            </a:extLst>
          </p:cNvPr>
          <p:cNvSpPr/>
          <p:nvPr/>
        </p:nvSpPr>
        <p:spPr>
          <a:xfrm>
            <a:off x="6844123" y="4804629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>
            <a:extLst>
              <a:ext uri="{FF2B5EF4-FFF2-40B4-BE49-F238E27FC236}">
                <a16:creationId xmlns:a16="http://schemas.microsoft.com/office/drawing/2014/main" id="{9811825B-51D6-4C4A-8C7C-BD6D0FC6C680}"/>
              </a:ext>
            </a:extLst>
          </p:cNvPr>
          <p:cNvSpPr/>
          <p:nvPr/>
        </p:nvSpPr>
        <p:spPr>
          <a:xfrm>
            <a:off x="6844123" y="3756218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узел 26">
            <a:extLst>
              <a:ext uri="{FF2B5EF4-FFF2-40B4-BE49-F238E27FC236}">
                <a16:creationId xmlns:a16="http://schemas.microsoft.com/office/drawing/2014/main" id="{016A1773-9FD3-4FFA-9F0A-BE94F4279E99}"/>
              </a:ext>
            </a:extLst>
          </p:cNvPr>
          <p:cNvSpPr/>
          <p:nvPr/>
        </p:nvSpPr>
        <p:spPr>
          <a:xfrm>
            <a:off x="5804164" y="2635044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>
            <a:extLst>
              <a:ext uri="{FF2B5EF4-FFF2-40B4-BE49-F238E27FC236}">
                <a16:creationId xmlns:a16="http://schemas.microsoft.com/office/drawing/2014/main" id="{5F5C2C11-7503-4CF5-9513-B96CA357BDEB}"/>
              </a:ext>
            </a:extLst>
          </p:cNvPr>
          <p:cNvSpPr/>
          <p:nvPr/>
        </p:nvSpPr>
        <p:spPr>
          <a:xfrm>
            <a:off x="6866144" y="2608433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>
            <a:extLst>
              <a:ext uri="{FF2B5EF4-FFF2-40B4-BE49-F238E27FC236}">
                <a16:creationId xmlns:a16="http://schemas.microsoft.com/office/drawing/2014/main" id="{5D87FD67-5836-403B-8451-A09E719DEB0E}"/>
              </a:ext>
            </a:extLst>
          </p:cNvPr>
          <p:cNvSpPr/>
          <p:nvPr/>
        </p:nvSpPr>
        <p:spPr>
          <a:xfrm>
            <a:off x="4771585" y="3750452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>
            <a:extLst>
              <a:ext uri="{FF2B5EF4-FFF2-40B4-BE49-F238E27FC236}">
                <a16:creationId xmlns:a16="http://schemas.microsoft.com/office/drawing/2014/main" id="{E43A137A-0237-4157-B83B-08A10205A6F4}"/>
              </a:ext>
            </a:extLst>
          </p:cNvPr>
          <p:cNvSpPr/>
          <p:nvPr/>
        </p:nvSpPr>
        <p:spPr>
          <a:xfrm>
            <a:off x="4764206" y="4806732"/>
            <a:ext cx="225535" cy="2255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7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152650" y="627260"/>
            <a:ext cx="7886700" cy="691778"/>
          </a:xfrm>
        </p:spPr>
        <p:txBody>
          <a:bodyPr/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соединить все 4 точки с помощью 3 прямых линий, двигая карандаш только вперёд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38F2786E-A97E-4A90-86C1-124D8358C167}"/>
              </a:ext>
            </a:extLst>
          </p:cNvPr>
          <p:cNvSpPr/>
          <p:nvPr/>
        </p:nvSpPr>
        <p:spPr>
          <a:xfrm>
            <a:off x="6307126" y="445559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>
            <a:extLst>
              <a:ext uri="{FF2B5EF4-FFF2-40B4-BE49-F238E27FC236}">
                <a16:creationId xmlns:a16="http://schemas.microsoft.com/office/drawing/2014/main" id="{9056F1BB-1C83-46EB-8669-E71DD74FDF4B}"/>
              </a:ext>
            </a:extLst>
          </p:cNvPr>
          <p:cNvSpPr/>
          <p:nvPr/>
        </p:nvSpPr>
        <p:spPr>
          <a:xfrm>
            <a:off x="6307126" y="344218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>
            <a:extLst>
              <a:ext uri="{FF2B5EF4-FFF2-40B4-BE49-F238E27FC236}">
                <a16:creationId xmlns:a16="http://schemas.microsoft.com/office/drawing/2014/main" id="{88798894-C5A7-4B02-B82B-1D63CFE52F4C}"/>
              </a:ext>
            </a:extLst>
          </p:cNvPr>
          <p:cNvSpPr/>
          <p:nvPr/>
        </p:nvSpPr>
        <p:spPr>
          <a:xfrm>
            <a:off x="5427566" y="344218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>
            <a:extLst>
              <a:ext uri="{FF2B5EF4-FFF2-40B4-BE49-F238E27FC236}">
                <a16:creationId xmlns:a16="http://schemas.microsoft.com/office/drawing/2014/main" id="{F4B34B07-A580-461E-9647-AEA31B2EA843}"/>
              </a:ext>
            </a:extLst>
          </p:cNvPr>
          <p:cNvSpPr/>
          <p:nvPr/>
        </p:nvSpPr>
        <p:spPr>
          <a:xfrm>
            <a:off x="5427566" y="445559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71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1" grpId="0" animBg="1"/>
      <p:bldP spid="22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152650" y="678949"/>
            <a:ext cx="7886700" cy="691778"/>
          </a:xfrm>
        </p:spPr>
        <p:txBody>
          <a:bodyPr/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соединить все 4 точки с помощью 3 прямых линий, двигая карандаш только вперёд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Блок-схема: узел 24">
            <a:extLst>
              <a:ext uri="{FF2B5EF4-FFF2-40B4-BE49-F238E27FC236}">
                <a16:creationId xmlns:a16="http://schemas.microsoft.com/office/drawing/2014/main" id="{38F2786E-A97E-4A90-86C1-124D8358C167}"/>
              </a:ext>
            </a:extLst>
          </p:cNvPr>
          <p:cNvSpPr/>
          <p:nvPr/>
        </p:nvSpPr>
        <p:spPr>
          <a:xfrm>
            <a:off x="6307126" y="445559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>
            <a:extLst>
              <a:ext uri="{FF2B5EF4-FFF2-40B4-BE49-F238E27FC236}">
                <a16:creationId xmlns:a16="http://schemas.microsoft.com/office/drawing/2014/main" id="{9056F1BB-1C83-46EB-8669-E71DD74FDF4B}"/>
              </a:ext>
            </a:extLst>
          </p:cNvPr>
          <p:cNvSpPr/>
          <p:nvPr/>
        </p:nvSpPr>
        <p:spPr>
          <a:xfrm>
            <a:off x="6307126" y="344218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>
            <a:extLst>
              <a:ext uri="{FF2B5EF4-FFF2-40B4-BE49-F238E27FC236}">
                <a16:creationId xmlns:a16="http://schemas.microsoft.com/office/drawing/2014/main" id="{88798894-C5A7-4B02-B82B-1D63CFE52F4C}"/>
              </a:ext>
            </a:extLst>
          </p:cNvPr>
          <p:cNvSpPr/>
          <p:nvPr/>
        </p:nvSpPr>
        <p:spPr>
          <a:xfrm>
            <a:off x="5427566" y="344218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>
            <a:extLst>
              <a:ext uri="{FF2B5EF4-FFF2-40B4-BE49-F238E27FC236}">
                <a16:creationId xmlns:a16="http://schemas.microsoft.com/office/drawing/2014/main" id="{F4B34B07-A580-461E-9647-AEA31B2EA843}"/>
              </a:ext>
            </a:extLst>
          </p:cNvPr>
          <p:cNvSpPr/>
          <p:nvPr/>
        </p:nvSpPr>
        <p:spPr>
          <a:xfrm>
            <a:off x="5427566" y="4455597"/>
            <a:ext cx="374952" cy="3749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80F39F4-16E5-4265-B0E8-581C68249E84}"/>
              </a:ext>
            </a:extLst>
          </p:cNvPr>
          <p:cNvCxnSpPr>
            <a:cxnSpLocks/>
          </p:cNvCxnSpPr>
          <p:nvPr/>
        </p:nvCxnSpPr>
        <p:spPr>
          <a:xfrm flipV="1">
            <a:off x="5611162" y="1850511"/>
            <a:ext cx="0" cy="2792563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25771944-D200-4EFB-B270-2EE3D1DB9C1A}"/>
              </a:ext>
            </a:extLst>
          </p:cNvPr>
          <p:cNvCxnSpPr>
            <a:cxnSpLocks/>
          </p:cNvCxnSpPr>
          <p:nvPr/>
        </p:nvCxnSpPr>
        <p:spPr>
          <a:xfrm>
            <a:off x="5611162" y="1967141"/>
            <a:ext cx="1488690" cy="2675933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86341B4A-EB2B-4568-BC24-8670122B9B55}"/>
              </a:ext>
            </a:extLst>
          </p:cNvPr>
          <p:cNvCxnSpPr>
            <a:cxnSpLocks/>
          </p:cNvCxnSpPr>
          <p:nvPr/>
        </p:nvCxnSpPr>
        <p:spPr>
          <a:xfrm flipH="1">
            <a:off x="5547888" y="4643074"/>
            <a:ext cx="1551965" cy="1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51863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1" grpId="0" animBg="1"/>
      <p:bldP spid="22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D9D07-255B-4A2F-8273-FC06A81D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Лимитирующие убеждения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1EBA8B-5F32-4301-BBD7-53AC91B29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982D6-26D6-4D1F-B904-7D3BAAC02C7A}"/>
              </a:ext>
            </a:extLst>
          </p:cNvPr>
          <p:cNvSpPr txBox="1">
            <a:spLocks/>
          </p:cNvSpPr>
          <p:nvPr/>
        </p:nvSpPr>
        <p:spPr>
          <a:xfrm>
            <a:off x="2152650" y="2467992"/>
            <a:ext cx="7886700" cy="3187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Это упражнение показывает шаблонность нашего мышления, интеллектуальные самоограничения и лимитирующие убеждения. С интеллектуальной точки зрения задача достаточно проста, с ней может справиться и обычный школьник. Но мы не имеем смелости и дерзости попробовать что-то необычное, нестандартное, не шаблонное.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7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D9D07-255B-4A2F-8273-FC06A81D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Парадигмы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1EBA8B-5F32-4301-BBD7-53AC91B29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982D6-26D6-4D1F-B904-7D3BAAC02C7A}"/>
              </a:ext>
            </a:extLst>
          </p:cNvPr>
          <p:cNvSpPr txBox="1">
            <a:spLocks/>
          </p:cNvSpPr>
          <p:nvPr/>
        </p:nvSpPr>
        <p:spPr>
          <a:xfrm>
            <a:off x="2152650" y="1893474"/>
            <a:ext cx="7886700" cy="4065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Головоломка демонстрирует огромную власть парадигм над нашим мышлением и важность смены кривых парадигм на более адекватные.</a:t>
            </a:r>
          </a:p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Парадигма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точка зрения, предположение, мировоззрение, восприятие, критерий оценки, убеждение.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Парадигмы похожи на карты. Территория и карта, которая описывает территорию, не одно и то же. Наши мнения о мире тоже не являются реальным миром: это лишь очень условные и отдалённые представления о нём.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49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трёх шагов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Первый шаг самый важный</a:t>
            </a:r>
            <a:endParaRPr lang="en-US" dirty="0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8043705" y="2187576"/>
            <a:ext cx="1250950" cy="1098550"/>
          </a:xfrm>
          <a:custGeom>
            <a:avLst/>
            <a:gdLst>
              <a:gd name="T0" fmla="*/ 503 w 644"/>
              <a:gd name="T1" fmla="*/ 292 h 566"/>
              <a:gd name="T2" fmla="*/ 464 w 644"/>
              <a:gd name="T3" fmla="*/ 219 h 566"/>
              <a:gd name="T4" fmla="*/ 389 w 644"/>
              <a:gd name="T5" fmla="*/ 79 h 566"/>
              <a:gd name="T6" fmla="*/ 366 w 644"/>
              <a:gd name="T7" fmla="*/ 47 h 566"/>
              <a:gd name="T8" fmla="*/ 221 w 644"/>
              <a:gd name="T9" fmla="*/ 10 h 566"/>
              <a:gd name="T10" fmla="*/ 20 w 644"/>
              <a:gd name="T11" fmla="*/ 207 h 566"/>
              <a:gd name="T12" fmla="*/ 2 w 644"/>
              <a:gd name="T13" fmla="*/ 239 h 566"/>
              <a:gd name="T14" fmla="*/ 140 w 644"/>
              <a:gd name="T15" fmla="*/ 496 h 566"/>
              <a:gd name="T16" fmla="*/ 21 w 644"/>
              <a:gd name="T17" fmla="*/ 563 h 566"/>
              <a:gd name="T18" fmla="*/ 443 w 644"/>
              <a:gd name="T19" fmla="*/ 566 h 566"/>
              <a:gd name="T20" fmla="*/ 644 w 644"/>
              <a:gd name="T21" fmla="*/ 213 h 566"/>
              <a:gd name="T22" fmla="*/ 503 w 644"/>
              <a:gd name="T23" fmla="*/ 292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44" h="566">
                <a:moveTo>
                  <a:pt x="503" y="292"/>
                </a:moveTo>
                <a:cubicBezTo>
                  <a:pt x="490" y="268"/>
                  <a:pt x="477" y="243"/>
                  <a:pt x="464" y="219"/>
                </a:cubicBezTo>
                <a:cubicBezTo>
                  <a:pt x="439" y="173"/>
                  <a:pt x="413" y="126"/>
                  <a:pt x="389" y="79"/>
                </a:cubicBezTo>
                <a:cubicBezTo>
                  <a:pt x="383" y="66"/>
                  <a:pt x="375" y="56"/>
                  <a:pt x="366" y="47"/>
                </a:cubicBezTo>
                <a:cubicBezTo>
                  <a:pt x="330" y="8"/>
                  <a:pt x="277" y="0"/>
                  <a:pt x="221" y="10"/>
                </a:cubicBezTo>
                <a:cubicBezTo>
                  <a:pt x="111" y="29"/>
                  <a:pt x="69" y="120"/>
                  <a:pt x="20" y="207"/>
                </a:cubicBezTo>
                <a:cubicBezTo>
                  <a:pt x="19" y="210"/>
                  <a:pt x="0" y="236"/>
                  <a:pt x="2" y="239"/>
                </a:cubicBezTo>
                <a:cubicBezTo>
                  <a:pt x="2" y="239"/>
                  <a:pt x="140" y="496"/>
                  <a:pt x="140" y="496"/>
                </a:cubicBezTo>
                <a:cubicBezTo>
                  <a:pt x="21" y="563"/>
                  <a:pt x="21" y="563"/>
                  <a:pt x="21" y="563"/>
                </a:cubicBezTo>
                <a:cubicBezTo>
                  <a:pt x="443" y="566"/>
                  <a:pt x="443" y="566"/>
                  <a:pt x="443" y="566"/>
                </a:cubicBezTo>
                <a:cubicBezTo>
                  <a:pt x="644" y="213"/>
                  <a:pt x="644" y="213"/>
                  <a:pt x="644" y="213"/>
                </a:cubicBezTo>
                <a:lnTo>
                  <a:pt x="503" y="29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6856255" y="2138364"/>
            <a:ext cx="1568450" cy="1195388"/>
          </a:xfrm>
          <a:custGeom>
            <a:avLst/>
            <a:gdLst>
              <a:gd name="T0" fmla="*/ 667 w 808"/>
              <a:gd name="T1" fmla="*/ 109 h 616"/>
              <a:gd name="T2" fmla="*/ 688 w 808"/>
              <a:gd name="T3" fmla="*/ 83 h 616"/>
              <a:gd name="T4" fmla="*/ 808 w 808"/>
              <a:gd name="T5" fmla="*/ 9 h 616"/>
              <a:gd name="T6" fmla="*/ 752 w 808"/>
              <a:gd name="T7" fmla="*/ 7 h 616"/>
              <a:gd name="T8" fmla="*/ 395 w 808"/>
              <a:gd name="T9" fmla="*/ 2 h 616"/>
              <a:gd name="T10" fmla="*/ 165 w 808"/>
              <a:gd name="T11" fmla="*/ 108 h 616"/>
              <a:gd name="T12" fmla="*/ 0 w 808"/>
              <a:gd name="T13" fmla="*/ 408 h 616"/>
              <a:gd name="T14" fmla="*/ 379 w 808"/>
              <a:gd name="T15" fmla="*/ 616 h 616"/>
              <a:gd name="T16" fmla="*/ 463 w 808"/>
              <a:gd name="T17" fmla="*/ 468 h 616"/>
              <a:gd name="T18" fmla="*/ 608 w 808"/>
              <a:gd name="T19" fmla="*/ 211 h 616"/>
              <a:gd name="T20" fmla="*/ 667 w 808"/>
              <a:gd name="T21" fmla="*/ 109 h 6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" h="616">
                <a:moveTo>
                  <a:pt x="667" y="109"/>
                </a:moveTo>
                <a:cubicBezTo>
                  <a:pt x="673" y="100"/>
                  <a:pt x="680" y="91"/>
                  <a:pt x="688" y="83"/>
                </a:cubicBezTo>
                <a:cubicBezTo>
                  <a:pt x="715" y="55"/>
                  <a:pt x="767" y="9"/>
                  <a:pt x="808" y="9"/>
                </a:cubicBezTo>
                <a:cubicBezTo>
                  <a:pt x="777" y="9"/>
                  <a:pt x="752" y="7"/>
                  <a:pt x="752" y="7"/>
                </a:cubicBezTo>
                <a:cubicBezTo>
                  <a:pt x="752" y="7"/>
                  <a:pt x="534" y="5"/>
                  <a:pt x="395" y="2"/>
                </a:cubicBezTo>
                <a:cubicBezTo>
                  <a:pt x="286" y="0"/>
                  <a:pt x="206" y="49"/>
                  <a:pt x="165" y="108"/>
                </a:cubicBezTo>
                <a:cubicBezTo>
                  <a:pt x="0" y="408"/>
                  <a:pt x="0" y="408"/>
                  <a:pt x="0" y="408"/>
                </a:cubicBezTo>
                <a:cubicBezTo>
                  <a:pt x="379" y="616"/>
                  <a:pt x="379" y="616"/>
                  <a:pt x="379" y="616"/>
                </a:cubicBezTo>
                <a:cubicBezTo>
                  <a:pt x="407" y="566"/>
                  <a:pt x="435" y="517"/>
                  <a:pt x="463" y="468"/>
                </a:cubicBezTo>
                <a:cubicBezTo>
                  <a:pt x="511" y="383"/>
                  <a:pt x="560" y="297"/>
                  <a:pt x="608" y="211"/>
                </a:cubicBezTo>
                <a:cubicBezTo>
                  <a:pt x="628" y="177"/>
                  <a:pt x="644" y="141"/>
                  <a:pt x="667" y="10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073867" y="4114802"/>
            <a:ext cx="1220788" cy="1384300"/>
          </a:xfrm>
          <a:custGeom>
            <a:avLst/>
            <a:gdLst>
              <a:gd name="T0" fmla="*/ 210 w 629"/>
              <a:gd name="T1" fmla="*/ 552 h 714"/>
              <a:gd name="T2" fmla="*/ 292 w 629"/>
              <a:gd name="T3" fmla="*/ 554 h 714"/>
              <a:gd name="T4" fmla="*/ 451 w 629"/>
              <a:gd name="T5" fmla="*/ 557 h 714"/>
              <a:gd name="T6" fmla="*/ 491 w 629"/>
              <a:gd name="T7" fmla="*/ 552 h 714"/>
              <a:gd name="T8" fmla="*/ 593 w 629"/>
              <a:gd name="T9" fmla="*/ 444 h 714"/>
              <a:gd name="T10" fmla="*/ 519 w 629"/>
              <a:gd name="T11" fmla="*/ 172 h 714"/>
              <a:gd name="T12" fmla="*/ 500 w 629"/>
              <a:gd name="T13" fmla="*/ 140 h 714"/>
              <a:gd name="T14" fmla="*/ 208 w 629"/>
              <a:gd name="T15" fmla="*/ 136 h 714"/>
              <a:gd name="T16" fmla="*/ 208 w 629"/>
              <a:gd name="T17" fmla="*/ 0 h 714"/>
              <a:gd name="T18" fmla="*/ 0 w 629"/>
              <a:gd name="T19" fmla="*/ 366 h 714"/>
              <a:gd name="T20" fmla="*/ 210 w 629"/>
              <a:gd name="T21" fmla="*/ 714 h 714"/>
              <a:gd name="T22" fmla="*/ 210 w 629"/>
              <a:gd name="T23" fmla="*/ 552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" h="714">
                <a:moveTo>
                  <a:pt x="210" y="552"/>
                </a:moveTo>
                <a:cubicBezTo>
                  <a:pt x="237" y="553"/>
                  <a:pt x="265" y="553"/>
                  <a:pt x="292" y="554"/>
                </a:cubicBezTo>
                <a:cubicBezTo>
                  <a:pt x="345" y="554"/>
                  <a:pt x="398" y="555"/>
                  <a:pt x="451" y="557"/>
                </a:cubicBezTo>
                <a:cubicBezTo>
                  <a:pt x="465" y="557"/>
                  <a:pt x="478" y="556"/>
                  <a:pt x="491" y="552"/>
                </a:cubicBezTo>
                <a:cubicBezTo>
                  <a:pt x="541" y="539"/>
                  <a:pt x="575" y="497"/>
                  <a:pt x="593" y="444"/>
                </a:cubicBezTo>
                <a:cubicBezTo>
                  <a:pt x="629" y="340"/>
                  <a:pt x="570" y="257"/>
                  <a:pt x="519" y="172"/>
                </a:cubicBezTo>
                <a:cubicBezTo>
                  <a:pt x="513" y="162"/>
                  <a:pt x="506" y="151"/>
                  <a:pt x="500" y="140"/>
                </a:cubicBezTo>
                <a:cubicBezTo>
                  <a:pt x="208" y="136"/>
                  <a:pt x="208" y="136"/>
                  <a:pt x="208" y="136"/>
                </a:cubicBezTo>
                <a:cubicBezTo>
                  <a:pt x="208" y="0"/>
                  <a:pt x="208" y="0"/>
                  <a:pt x="208" y="0"/>
                </a:cubicBezTo>
                <a:cubicBezTo>
                  <a:pt x="0" y="366"/>
                  <a:pt x="0" y="366"/>
                  <a:pt x="0" y="366"/>
                </a:cubicBezTo>
                <a:cubicBezTo>
                  <a:pt x="210" y="714"/>
                  <a:pt x="210" y="714"/>
                  <a:pt x="210" y="714"/>
                </a:cubicBezTo>
                <a:lnTo>
                  <a:pt x="210" y="55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669179" y="3209926"/>
            <a:ext cx="1131888" cy="1747838"/>
          </a:xfrm>
          <a:custGeom>
            <a:avLst/>
            <a:gdLst>
              <a:gd name="T0" fmla="*/ 302 w 583"/>
              <a:gd name="T1" fmla="*/ 729 h 901"/>
              <a:gd name="T2" fmla="*/ 318 w 583"/>
              <a:gd name="T3" fmla="*/ 770 h 901"/>
              <a:gd name="T4" fmla="*/ 321 w 583"/>
              <a:gd name="T5" fmla="*/ 901 h 901"/>
              <a:gd name="T6" fmla="*/ 350 w 583"/>
              <a:gd name="T7" fmla="*/ 852 h 901"/>
              <a:gd name="T8" fmla="*/ 528 w 583"/>
              <a:gd name="T9" fmla="*/ 542 h 901"/>
              <a:gd name="T10" fmla="*/ 548 w 583"/>
              <a:gd name="T11" fmla="*/ 290 h 901"/>
              <a:gd name="T12" fmla="*/ 366 w 583"/>
              <a:gd name="T13" fmla="*/ 0 h 901"/>
              <a:gd name="T14" fmla="*/ 0 w 583"/>
              <a:gd name="T15" fmla="*/ 230 h 901"/>
              <a:gd name="T16" fmla="*/ 95 w 583"/>
              <a:gd name="T17" fmla="*/ 387 h 901"/>
              <a:gd name="T18" fmla="*/ 254 w 583"/>
              <a:gd name="T19" fmla="*/ 647 h 901"/>
              <a:gd name="T20" fmla="*/ 302 w 583"/>
              <a:gd name="T21" fmla="*/ 729 h 9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3" h="901">
                <a:moveTo>
                  <a:pt x="302" y="729"/>
                </a:moveTo>
                <a:cubicBezTo>
                  <a:pt x="308" y="742"/>
                  <a:pt x="314" y="756"/>
                  <a:pt x="318" y="770"/>
                </a:cubicBezTo>
                <a:cubicBezTo>
                  <a:pt x="327" y="804"/>
                  <a:pt x="339" y="868"/>
                  <a:pt x="321" y="901"/>
                </a:cubicBezTo>
                <a:cubicBezTo>
                  <a:pt x="337" y="873"/>
                  <a:pt x="350" y="852"/>
                  <a:pt x="350" y="852"/>
                </a:cubicBezTo>
                <a:cubicBezTo>
                  <a:pt x="350" y="852"/>
                  <a:pt x="458" y="663"/>
                  <a:pt x="528" y="542"/>
                </a:cubicBezTo>
                <a:cubicBezTo>
                  <a:pt x="583" y="449"/>
                  <a:pt x="580" y="355"/>
                  <a:pt x="548" y="290"/>
                </a:cubicBezTo>
                <a:cubicBezTo>
                  <a:pt x="366" y="0"/>
                  <a:pt x="366" y="0"/>
                  <a:pt x="366" y="0"/>
                </a:cubicBezTo>
                <a:cubicBezTo>
                  <a:pt x="0" y="230"/>
                  <a:pt x="0" y="230"/>
                  <a:pt x="0" y="230"/>
                </a:cubicBezTo>
                <a:cubicBezTo>
                  <a:pt x="32" y="282"/>
                  <a:pt x="64" y="334"/>
                  <a:pt x="95" y="387"/>
                </a:cubicBezTo>
                <a:cubicBezTo>
                  <a:pt x="148" y="474"/>
                  <a:pt x="201" y="561"/>
                  <a:pt x="254" y="647"/>
                </a:cubicBezTo>
                <a:cubicBezTo>
                  <a:pt x="271" y="674"/>
                  <a:pt x="288" y="700"/>
                  <a:pt x="302" y="7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322854" y="3263903"/>
            <a:ext cx="1231900" cy="1077913"/>
          </a:xfrm>
          <a:custGeom>
            <a:avLst/>
            <a:gdLst>
              <a:gd name="T0" fmla="*/ 164 w 635"/>
              <a:gd name="T1" fmla="*/ 85 h 555"/>
              <a:gd name="T2" fmla="*/ 119 w 635"/>
              <a:gd name="T3" fmla="*/ 154 h 555"/>
              <a:gd name="T4" fmla="*/ 33 w 635"/>
              <a:gd name="T5" fmla="*/ 288 h 555"/>
              <a:gd name="T6" fmla="*/ 16 w 635"/>
              <a:gd name="T7" fmla="*/ 324 h 555"/>
              <a:gd name="T8" fmla="*/ 55 w 635"/>
              <a:gd name="T9" fmla="*/ 468 h 555"/>
              <a:gd name="T10" fmla="*/ 169 w 635"/>
              <a:gd name="T11" fmla="*/ 540 h 555"/>
              <a:gd name="T12" fmla="*/ 361 w 635"/>
              <a:gd name="T13" fmla="*/ 550 h 555"/>
              <a:gd name="T14" fmla="*/ 519 w 635"/>
              <a:gd name="T15" fmla="*/ 302 h 555"/>
              <a:gd name="T16" fmla="*/ 635 w 635"/>
              <a:gd name="T17" fmla="*/ 373 h 555"/>
              <a:gd name="T18" fmla="*/ 432 w 635"/>
              <a:gd name="T19" fmla="*/ 4 h 555"/>
              <a:gd name="T20" fmla="*/ 26 w 635"/>
              <a:gd name="T21" fmla="*/ 0 h 555"/>
              <a:gd name="T22" fmla="*/ 164 w 635"/>
              <a:gd name="T23" fmla="*/ 85 h 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35" h="555">
                <a:moveTo>
                  <a:pt x="164" y="85"/>
                </a:moveTo>
                <a:cubicBezTo>
                  <a:pt x="149" y="108"/>
                  <a:pt x="134" y="131"/>
                  <a:pt x="119" y="154"/>
                </a:cubicBezTo>
                <a:cubicBezTo>
                  <a:pt x="91" y="199"/>
                  <a:pt x="63" y="244"/>
                  <a:pt x="33" y="288"/>
                </a:cubicBezTo>
                <a:cubicBezTo>
                  <a:pt x="25" y="300"/>
                  <a:pt x="20" y="312"/>
                  <a:pt x="16" y="324"/>
                </a:cubicBezTo>
                <a:cubicBezTo>
                  <a:pt x="0" y="374"/>
                  <a:pt x="19" y="424"/>
                  <a:pt x="55" y="468"/>
                </a:cubicBezTo>
                <a:cubicBezTo>
                  <a:pt x="84" y="504"/>
                  <a:pt x="124" y="528"/>
                  <a:pt x="169" y="540"/>
                </a:cubicBezTo>
                <a:cubicBezTo>
                  <a:pt x="223" y="555"/>
                  <a:pt x="355" y="550"/>
                  <a:pt x="361" y="550"/>
                </a:cubicBezTo>
                <a:cubicBezTo>
                  <a:pt x="519" y="302"/>
                  <a:pt x="519" y="302"/>
                  <a:pt x="519" y="302"/>
                </a:cubicBezTo>
                <a:cubicBezTo>
                  <a:pt x="635" y="373"/>
                  <a:pt x="635" y="373"/>
                  <a:pt x="635" y="373"/>
                </a:cubicBezTo>
                <a:cubicBezTo>
                  <a:pt x="432" y="4"/>
                  <a:pt x="432" y="4"/>
                  <a:pt x="432" y="4"/>
                </a:cubicBezTo>
                <a:cubicBezTo>
                  <a:pt x="26" y="0"/>
                  <a:pt x="26" y="0"/>
                  <a:pt x="26" y="0"/>
                </a:cubicBezTo>
                <a:lnTo>
                  <a:pt x="164" y="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6408579" y="4240215"/>
            <a:ext cx="1441450" cy="995363"/>
          </a:xfrm>
          <a:custGeom>
            <a:avLst/>
            <a:gdLst>
              <a:gd name="T0" fmla="*/ 0 w 743"/>
              <a:gd name="T1" fmla="*/ 0 h 513"/>
              <a:gd name="T2" fmla="*/ 26 w 743"/>
              <a:gd name="T3" fmla="*/ 49 h 513"/>
              <a:gd name="T4" fmla="*/ 196 w 743"/>
              <a:gd name="T5" fmla="*/ 364 h 513"/>
              <a:gd name="T6" fmla="*/ 400 w 743"/>
              <a:gd name="T7" fmla="*/ 513 h 513"/>
              <a:gd name="T8" fmla="*/ 743 w 743"/>
              <a:gd name="T9" fmla="*/ 511 h 513"/>
              <a:gd name="T10" fmla="*/ 739 w 743"/>
              <a:gd name="T11" fmla="*/ 78 h 513"/>
              <a:gd name="T12" fmla="*/ 689 w 743"/>
              <a:gd name="T13" fmla="*/ 78 h 513"/>
              <a:gd name="T14" fmla="*/ 565 w 743"/>
              <a:gd name="T15" fmla="*/ 78 h 513"/>
              <a:gd name="T16" fmla="*/ 412 w 743"/>
              <a:gd name="T17" fmla="*/ 77 h 513"/>
              <a:gd name="T18" fmla="*/ 268 w 743"/>
              <a:gd name="T19" fmla="*/ 76 h 513"/>
              <a:gd name="T20" fmla="*/ 89 w 743"/>
              <a:gd name="T21" fmla="*/ 56 h 513"/>
              <a:gd name="T22" fmla="*/ 43 w 743"/>
              <a:gd name="T23" fmla="*/ 34 h 513"/>
              <a:gd name="T24" fmla="*/ 0 w 743"/>
              <a:gd name="T25" fmla="*/ 0 h 5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43" h="513">
                <a:moveTo>
                  <a:pt x="0" y="0"/>
                </a:moveTo>
                <a:cubicBezTo>
                  <a:pt x="15" y="27"/>
                  <a:pt x="26" y="49"/>
                  <a:pt x="26" y="49"/>
                </a:cubicBezTo>
                <a:cubicBezTo>
                  <a:pt x="26" y="49"/>
                  <a:pt x="131" y="241"/>
                  <a:pt x="196" y="364"/>
                </a:cubicBezTo>
                <a:cubicBezTo>
                  <a:pt x="247" y="460"/>
                  <a:pt x="329" y="506"/>
                  <a:pt x="400" y="513"/>
                </a:cubicBezTo>
                <a:cubicBezTo>
                  <a:pt x="743" y="511"/>
                  <a:pt x="743" y="511"/>
                  <a:pt x="743" y="511"/>
                </a:cubicBezTo>
                <a:cubicBezTo>
                  <a:pt x="739" y="78"/>
                  <a:pt x="739" y="78"/>
                  <a:pt x="739" y="78"/>
                </a:cubicBezTo>
                <a:cubicBezTo>
                  <a:pt x="723" y="78"/>
                  <a:pt x="706" y="78"/>
                  <a:pt x="689" y="78"/>
                </a:cubicBezTo>
                <a:cubicBezTo>
                  <a:pt x="648" y="78"/>
                  <a:pt x="607" y="78"/>
                  <a:pt x="565" y="78"/>
                </a:cubicBezTo>
                <a:cubicBezTo>
                  <a:pt x="514" y="77"/>
                  <a:pt x="463" y="77"/>
                  <a:pt x="412" y="77"/>
                </a:cubicBezTo>
                <a:cubicBezTo>
                  <a:pt x="364" y="77"/>
                  <a:pt x="316" y="76"/>
                  <a:pt x="268" y="76"/>
                </a:cubicBezTo>
                <a:cubicBezTo>
                  <a:pt x="207" y="76"/>
                  <a:pt x="147" y="79"/>
                  <a:pt x="89" y="56"/>
                </a:cubicBezTo>
                <a:cubicBezTo>
                  <a:pt x="73" y="50"/>
                  <a:pt x="58" y="42"/>
                  <a:pt x="43" y="34"/>
                </a:cubicBezTo>
                <a:cubicBezTo>
                  <a:pt x="30" y="26"/>
                  <a:pt x="8" y="13"/>
                  <a:pt x="0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17954847">
            <a:off x="7028242" y="2508996"/>
            <a:ext cx="873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Видеть</a:t>
            </a:r>
            <a:endParaRPr lang="id-ID" sz="1600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3424795">
            <a:off x="8927824" y="3756222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Делать</a:t>
            </a:r>
            <a:endParaRPr lang="id-ID" sz="1400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59333" y="4619210"/>
            <a:ext cx="1079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Получать</a:t>
            </a:r>
            <a:endParaRPr lang="id-ID" sz="1600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0477" y="2096136"/>
            <a:ext cx="2606805" cy="2616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/>
                </a:solidFill>
                <a:latin typeface="+mj-lt"/>
              </a:rPr>
              <a:t>1. Видеть</a:t>
            </a:r>
            <a:endParaRPr lang="id-ID" sz="11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00476" y="2365065"/>
            <a:ext cx="3307844" cy="525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Понимать, мыслить - то, как мы видим мир, определяет наши действия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00477" y="3287103"/>
            <a:ext cx="2606805" cy="2616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/>
                </a:solidFill>
                <a:latin typeface="+mj-lt"/>
              </a:rPr>
              <a:t>2. Делать</a:t>
            </a:r>
            <a:endParaRPr lang="id-ID" sz="11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00476" y="3556031"/>
            <a:ext cx="3307844" cy="294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Действия для достижения результата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00477" y="4244867"/>
            <a:ext cx="2606805" cy="26161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/>
                </a:solidFill>
                <a:latin typeface="+mj-lt"/>
              </a:rPr>
              <a:t>3. Получать</a:t>
            </a:r>
            <a:endParaRPr lang="id-ID" sz="11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00476" y="4523321"/>
            <a:ext cx="3307844" cy="298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 наших усилий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Signika Negative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619995-D2DA-4A4E-B126-9789E1399AAA}"/>
              </a:ext>
            </a:extLst>
          </p:cNvPr>
          <p:cNvSpPr txBox="1"/>
          <p:nvPr/>
        </p:nvSpPr>
        <p:spPr>
          <a:xfrm>
            <a:off x="8424706" y="2388070"/>
            <a:ext cx="41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1</a:t>
            </a:r>
            <a:endParaRPr lang="ru-RU" sz="3600" b="1" dirty="0">
              <a:solidFill>
                <a:schemeClr val="bg2"/>
              </a:solidFill>
              <a:cs typeface="Aparajita" panose="020B0502040204020203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61FD46-A901-416C-B030-052BD540F778}"/>
              </a:ext>
            </a:extLst>
          </p:cNvPr>
          <p:cNvSpPr txBox="1"/>
          <p:nvPr/>
        </p:nvSpPr>
        <p:spPr>
          <a:xfrm>
            <a:off x="8511385" y="4411806"/>
            <a:ext cx="41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2</a:t>
            </a:r>
            <a:endParaRPr lang="ru-RU" sz="3600" b="1" dirty="0">
              <a:solidFill>
                <a:schemeClr val="bg2"/>
              </a:solidFill>
              <a:cs typeface="Aparajita" panose="020B0502040204020203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1048483-476F-4B17-9819-CB17B5A5BC7D}"/>
              </a:ext>
            </a:extLst>
          </p:cNvPr>
          <p:cNvSpPr txBox="1"/>
          <p:nvPr/>
        </p:nvSpPr>
        <p:spPr>
          <a:xfrm>
            <a:off x="6683379" y="3430237"/>
            <a:ext cx="41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3</a:t>
            </a:r>
            <a:endParaRPr lang="ru-RU" sz="3600" b="1" dirty="0">
              <a:solidFill>
                <a:schemeClr val="bg2"/>
              </a:solidFill>
              <a:cs typeface="Aparajita" panose="020B0502040204020203" pitchFamily="18" charset="0"/>
            </a:endParaRPr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C8E55AAF-FD53-4896-B59F-87FE7C5FB34C}"/>
              </a:ext>
            </a:extLst>
          </p:cNvPr>
          <p:cNvSpPr>
            <a:spLocks/>
          </p:cNvSpPr>
          <p:nvPr/>
        </p:nvSpPr>
        <p:spPr bwMode="auto">
          <a:xfrm>
            <a:off x="8043705" y="2187576"/>
            <a:ext cx="1250950" cy="1098550"/>
          </a:xfrm>
          <a:custGeom>
            <a:avLst/>
            <a:gdLst>
              <a:gd name="T0" fmla="*/ 503 w 644"/>
              <a:gd name="T1" fmla="*/ 292 h 566"/>
              <a:gd name="T2" fmla="*/ 464 w 644"/>
              <a:gd name="T3" fmla="*/ 219 h 566"/>
              <a:gd name="T4" fmla="*/ 389 w 644"/>
              <a:gd name="T5" fmla="*/ 79 h 566"/>
              <a:gd name="T6" fmla="*/ 366 w 644"/>
              <a:gd name="T7" fmla="*/ 47 h 566"/>
              <a:gd name="T8" fmla="*/ 221 w 644"/>
              <a:gd name="T9" fmla="*/ 10 h 566"/>
              <a:gd name="T10" fmla="*/ 20 w 644"/>
              <a:gd name="T11" fmla="*/ 207 h 566"/>
              <a:gd name="T12" fmla="*/ 2 w 644"/>
              <a:gd name="T13" fmla="*/ 239 h 566"/>
              <a:gd name="T14" fmla="*/ 140 w 644"/>
              <a:gd name="T15" fmla="*/ 496 h 566"/>
              <a:gd name="T16" fmla="*/ 21 w 644"/>
              <a:gd name="T17" fmla="*/ 563 h 566"/>
              <a:gd name="T18" fmla="*/ 443 w 644"/>
              <a:gd name="T19" fmla="*/ 566 h 566"/>
              <a:gd name="T20" fmla="*/ 644 w 644"/>
              <a:gd name="T21" fmla="*/ 213 h 566"/>
              <a:gd name="T22" fmla="*/ 503 w 644"/>
              <a:gd name="T23" fmla="*/ 292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44" h="566">
                <a:moveTo>
                  <a:pt x="503" y="292"/>
                </a:moveTo>
                <a:cubicBezTo>
                  <a:pt x="490" y="268"/>
                  <a:pt x="477" y="243"/>
                  <a:pt x="464" y="219"/>
                </a:cubicBezTo>
                <a:cubicBezTo>
                  <a:pt x="439" y="173"/>
                  <a:pt x="413" y="126"/>
                  <a:pt x="389" y="79"/>
                </a:cubicBezTo>
                <a:cubicBezTo>
                  <a:pt x="383" y="66"/>
                  <a:pt x="375" y="56"/>
                  <a:pt x="366" y="47"/>
                </a:cubicBezTo>
                <a:cubicBezTo>
                  <a:pt x="330" y="8"/>
                  <a:pt x="277" y="0"/>
                  <a:pt x="221" y="10"/>
                </a:cubicBezTo>
                <a:cubicBezTo>
                  <a:pt x="111" y="29"/>
                  <a:pt x="69" y="120"/>
                  <a:pt x="20" y="207"/>
                </a:cubicBezTo>
                <a:cubicBezTo>
                  <a:pt x="19" y="210"/>
                  <a:pt x="0" y="236"/>
                  <a:pt x="2" y="239"/>
                </a:cubicBezTo>
                <a:cubicBezTo>
                  <a:pt x="2" y="239"/>
                  <a:pt x="140" y="496"/>
                  <a:pt x="140" y="496"/>
                </a:cubicBezTo>
                <a:cubicBezTo>
                  <a:pt x="21" y="563"/>
                  <a:pt x="21" y="563"/>
                  <a:pt x="21" y="563"/>
                </a:cubicBezTo>
                <a:cubicBezTo>
                  <a:pt x="443" y="566"/>
                  <a:pt x="443" y="566"/>
                  <a:pt x="443" y="566"/>
                </a:cubicBezTo>
                <a:cubicBezTo>
                  <a:pt x="644" y="213"/>
                  <a:pt x="644" y="213"/>
                  <a:pt x="644" y="213"/>
                </a:cubicBezTo>
                <a:lnTo>
                  <a:pt x="503" y="29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DB930BC3-0671-454D-AA32-2ACB30B05586}"/>
              </a:ext>
            </a:extLst>
          </p:cNvPr>
          <p:cNvSpPr>
            <a:spLocks/>
          </p:cNvSpPr>
          <p:nvPr/>
        </p:nvSpPr>
        <p:spPr bwMode="auto">
          <a:xfrm>
            <a:off x="6856254" y="2134497"/>
            <a:ext cx="1568450" cy="1195388"/>
          </a:xfrm>
          <a:custGeom>
            <a:avLst/>
            <a:gdLst>
              <a:gd name="T0" fmla="*/ 667 w 808"/>
              <a:gd name="T1" fmla="*/ 109 h 616"/>
              <a:gd name="T2" fmla="*/ 688 w 808"/>
              <a:gd name="T3" fmla="*/ 83 h 616"/>
              <a:gd name="T4" fmla="*/ 808 w 808"/>
              <a:gd name="T5" fmla="*/ 9 h 616"/>
              <a:gd name="T6" fmla="*/ 752 w 808"/>
              <a:gd name="T7" fmla="*/ 7 h 616"/>
              <a:gd name="T8" fmla="*/ 395 w 808"/>
              <a:gd name="T9" fmla="*/ 2 h 616"/>
              <a:gd name="T10" fmla="*/ 165 w 808"/>
              <a:gd name="T11" fmla="*/ 108 h 616"/>
              <a:gd name="T12" fmla="*/ 0 w 808"/>
              <a:gd name="T13" fmla="*/ 408 h 616"/>
              <a:gd name="T14" fmla="*/ 379 w 808"/>
              <a:gd name="T15" fmla="*/ 616 h 616"/>
              <a:gd name="T16" fmla="*/ 463 w 808"/>
              <a:gd name="T17" fmla="*/ 468 h 616"/>
              <a:gd name="T18" fmla="*/ 608 w 808"/>
              <a:gd name="T19" fmla="*/ 211 h 616"/>
              <a:gd name="T20" fmla="*/ 667 w 808"/>
              <a:gd name="T21" fmla="*/ 109 h 6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" h="616">
                <a:moveTo>
                  <a:pt x="667" y="109"/>
                </a:moveTo>
                <a:cubicBezTo>
                  <a:pt x="673" y="100"/>
                  <a:pt x="680" y="91"/>
                  <a:pt x="688" y="83"/>
                </a:cubicBezTo>
                <a:cubicBezTo>
                  <a:pt x="715" y="55"/>
                  <a:pt x="767" y="9"/>
                  <a:pt x="808" y="9"/>
                </a:cubicBezTo>
                <a:cubicBezTo>
                  <a:pt x="777" y="9"/>
                  <a:pt x="752" y="7"/>
                  <a:pt x="752" y="7"/>
                </a:cubicBezTo>
                <a:cubicBezTo>
                  <a:pt x="752" y="7"/>
                  <a:pt x="534" y="5"/>
                  <a:pt x="395" y="2"/>
                </a:cubicBezTo>
                <a:cubicBezTo>
                  <a:pt x="286" y="0"/>
                  <a:pt x="206" y="49"/>
                  <a:pt x="165" y="108"/>
                </a:cubicBezTo>
                <a:cubicBezTo>
                  <a:pt x="0" y="408"/>
                  <a:pt x="0" y="408"/>
                  <a:pt x="0" y="408"/>
                </a:cubicBezTo>
                <a:cubicBezTo>
                  <a:pt x="379" y="616"/>
                  <a:pt x="379" y="616"/>
                  <a:pt x="379" y="616"/>
                </a:cubicBezTo>
                <a:cubicBezTo>
                  <a:pt x="407" y="566"/>
                  <a:pt x="435" y="517"/>
                  <a:pt x="463" y="468"/>
                </a:cubicBezTo>
                <a:cubicBezTo>
                  <a:pt x="511" y="383"/>
                  <a:pt x="560" y="297"/>
                  <a:pt x="608" y="211"/>
                </a:cubicBezTo>
                <a:cubicBezTo>
                  <a:pt x="628" y="177"/>
                  <a:pt x="644" y="141"/>
                  <a:pt x="667" y="10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E505C8-E5C6-4834-8B79-C22B1B747C17}"/>
              </a:ext>
            </a:extLst>
          </p:cNvPr>
          <p:cNvSpPr txBox="1"/>
          <p:nvPr/>
        </p:nvSpPr>
        <p:spPr>
          <a:xfrm rot="17954847">
            <a:off x="7028242" y="2511705"/>
            <a:ext cx="873957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Raleway" panose="020B0003030101060003" pitchFamily="2" charset="0"/>
              </a:rPr>
              <a:t>Видеть</a:t>
            </a:r>
            <a:endParaRPr lang="id-ID" sz="1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60F5820-CB90-45CD-9651-CD171608D635}"/>
              </a:ext>
            </a:extLst>
          </p:cNvPr>
          <p:cNvSpPr txBox="1"/>
          <p:nvPr/>
        </p:nvSpPr>
        <p:spPr>
          <a:xfrm>
            <a:off x="8424706" y="2390779"/>
            <a:ext cx="414495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1</a:t>
            </a:r>
            <a:endParaRPr lang="ru-RU" sz="3600" b="1" dirty="0">
              <a:solidFill>
                <a:schemeClr val="tx1">
                  <a:lumMod val="85000"/>
                  <a:lumOff val="15000"/>
                </a:schemeClr>
              </a:solidFill>
              <a:cs typeface="Aparajita" panose="020B0502040204020203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2A4E818-61A3-43CE-9815-51DA990566EA}"/>
              </a:ext>
            </a:extLst>
          </p:cNvPr>
          <p:cNvSpPr txBox="1"/>
          <p:nvPr/>
        </p:nvSpPr>
        <p:spPr>
          <a:xfrm>
            <a:off x="2293820" y="2086611"/>
            <a:ext cx="2606805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1. Видеть</a:t>
            </a:r>
            <a:endParaRPr lang="id-ID" sz="11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44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3" grpId="0"/>
      <p:bldP spid="38" grpId="0"/>
      <p:bldP spid="39" grpId="0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D9D07-255B-4A2F-8273-FC06A81D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/>
              <a:t>Сэмюэл</a:t>
            </a:r>
            <a:r>
              <a:rPr lang="en-US" sz="3200" b="1" dirty="0"/>
              <a:t> </a:t>
            </a:r>
            <a:r>
              <a:rPr lang="en-US" sz="3200" b="1" dirty="0" err="1"/>
              <a:t>Смайлс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1EBA8B-5F32-4301-BBD7-53AC91B29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982D6-26D6-4D1F-B904-7D3BAAC02C7A}"/>
              </a:ext>
            </a:extLst>
          </p:cNvPr>
          <p:cNvSpPr txBox="1">
            <a:spLocks/>
          </p:cNvSpPr>
          <p:nvPr/>
        </p:nvSpPr>
        <p:spPr>
          <a:xfrm>
            <a:off x="2466761" y="1965857"/>
            <a:ext cx="7258478" cy="29251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ru-RU" sz="3200" dirty="0">
                <a:solidFill>
                  <a:srgbClr val="000000"/>
                </a:solidFill>
              </a:rPr>
              <a:t>Посеешь мысль – пожнёшь действие,</a:t>
            </a:r>
            <a:br>
              <a:rPr lang="ru-RU" sz="3200" dirty="0">
                <a:solidFill>
                  <a:srgbClr val="000000"/>
                </a:solidFill>
              </a:rPr>
            </a:br>
            <a:r>
              <a:rPr lang="ru-RU" sz="3200" dirty="0">
                <a:solidFill>
                  <a:srgbClr val="000000"/>
                </a:solidFill>
              </a:rPr>
              <a:t>посеешь действие – пожнёшь привычку,</a:t>
            </a:r>
            <a:br>
              <a:rPr lang="ru-RU" sz="3200" dirty="0">
                <a:solidFill>
                  <a:srgbClr val="000000"/>
                </a:solidFill>
              </a:rPr>
            </a:br>
            <a:r>
              <a:rPr lang="ru-RU" sz="3200" dirty="0">
                <a:solidFill>
                  <a:srgbClr val="000000"/>
                </a:solidFill>
              </a:rPr>
              <a:t>посеешь привычку – пожнёшь характер,</a:t>
            </a:r>
            <a:br>
              <a:rPr lang="ru-RU" sz="3200" dirty="0">
                <a:solidFill>
                  <a:srgbClr val="000000"/>
                </a:solidFill>
              </a:rPr>
            </a:br>
            <a:r>
              <a:rPr lang="ru-RU" sz="3200" dirty="0">
                <a:solidFill>
                  <a:srgbClr val="000000"/>
                </a:solidFill>
              </a:rPr>
              <a:t>посеешь характер – пожнёшь судьбу.</a:t>
            </a:r>
          </a:p>
        </p:txBody>
      </p:sp>
    </p:spTree>
    <p:extLst>
      <p:ext uri="{BB962C8B-B14F-4D97-AF65-F5344CB8AC3E}">
        <p14:creationId xmlns:p14="http://schemas.microsoft.com/office/powerpoint/2010/main" val="347263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Colors 12">
      <a:dk1>
        <a:sysClr val="windowText" lastClr="000000"/>
      </a:dk1>
      <a:lt1>
        <a:sysClr val="window" lastClr="FFFFFF"/>
      </a:lt1>
      <a:dk2>
        <a:srgbClr val="464646"/>
      </a:dk2>
      <a:lt2>
        <a:srgbClr val="FFFFFF"/>
      </a:lt2>
      <a:accent1>
        <a:srgbClr val="F68616"/>
      </a:accent1>
      <a:accent2>
        <a:srgbClr val="FEC037"/>
      </a:accent2>
      <a:accent3>
        <a:srgbClr val="75B3B2"/>
      </a:accent3>
      <a:accent4>
        <a:srgbClr val="5EA9CA"/>
      </a:accent4>
      <a:accent5>
        <a:srgbClr val="D062A3"/>
      </a:accent5>
      <a:accent6>
        <a:srgbClr val="EE5058"/>
      </a:accent6>
      <a:hlink>
        <a:srgbClr val="A05024"/>
      </a:hlink>
      <a:folHlink>
        <a:srgbClr val="FEC037"/>
      </a:folHlink>
    </a:clrScheme>
    <a:fontScheme name="Custom 3">
      <a:majorFont>
        <a:latin typeface="Raleway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Широкоэкранный</PresentationFormat>
  <Paragraphs>39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Aparajita</vt:lpstr>
      <vt:lpstr>Arial</vt:lpstr>
      <vt:lpstr>Calibri</vt:lpstr>
      <vt:lpstr>Calibri Light</vt:lpstr>
      <vt:lpstr>Open Sans Light</vt:lpstr>
      <vt:lpstr>Raleway</vt:lpstr>
      <vt:lpstr>Signika Negative</vt:lpstr>
      <vt:lpstr>1_Office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Лимитирующие убеждения</vt:lpstr>
      <vt:lpstr>Парадигмы</vt:lpstr>
      <vt:lpstr>Модель трёх шагов</vt:lpstr>
      <vt:lpstr>Сэмюэл Смайлс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2020-05-28T13:26:27Z</dcterms:created>
  <dcterms:modified xsi:type="dcterms:W3CDTF">2020-05-28T13:27:24Z</dcterms:modified>
</cp:coreProperties>
</file>